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C08E-F4D9-4BFC-8688-6E7D21323CCE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CC359-23E2-4F78-B932-AC162D70A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61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C08E-F4D9-4BFC-8688-6E7D21323CCE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CC359-23E2-4F78-B932-AC162D70A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661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C08E-F4D9-4BFC-8688-6E7D21323CCE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CC359-23E2-4F78-B932-AC162D70A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900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C08E-F4D9-4BFC-8688-6E7D21323CCE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CC359-23E2-4F78-B932-AC162D70A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167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C08E-F4D9-4BFC-8688-6E7D21323CCE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CC359-23E2-4F78-B932-AC162D70A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754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C08E-F4D9-4BFC-8688-6E7D21323CCE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CC359-23E2-4F78-B932-AC162D70A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339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C08E-F4D9-4BFC-8688-6E7D21323CCE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CC359-23E2-4F78-B932-AC162D70A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539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C08E-F4D9-4BFC-8688-6E7D21323CCE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CC359-23E2-4F78-B932-AC162D70A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8964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C08E-F4D9-4BFC-8688-6E7D21323CCE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CC359-23E2-4F78-B932-AC162D70A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28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C08E-F4D9-4BFC-8688-6E7D21323CCE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CC359-23E2-4F78-B932-AC162D70A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664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6C08E-F4D9-4BFC-8688-6E7D21323CCE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CC359-23E2-4F78-B932-AC162D70A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993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D6C08E-F4D9-4BFC-8688-6E7D21323CCE}" type="datetimeFigureOut">
              <a:rPr lang="en-US" smtClean="0"/>
              <a:t>1/19/2017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DCC359-23E2-4F78-B932-AC162D70A2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503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Mouth Anatomy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8076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Incisors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378" y="11097"/>
            <a:ext cx="8138131" cy="6846903"/>
          </a:xfrm>
        </p:spPr>
      </p:pic>
    </p:spTree>
    <p:extLst>
      <p:ext uri="{BB962C8B-B14F-4D97-AF65-F5344CB8AC3E}">
        <p14:creationId xmlns:p14="http://schemas.microsoft.com/office/powerpoint/2010/main" val="4192835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Canines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891" y="0"/>
            <a:ext cx="7234454" cy="6858000"/>
          </a:xfrm>
        </p:spPr>
      </p:pic>
    </p:spTree>
    <p:extLst>
      <p:ext uri="{BB962C8B-B14F-4D97-AF65-F5344CB8AC3E}">
        <p14:creationId xmlns:p14="http://schemas.microsoft.com/office/powerpoint/2010/main" val="2682629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Premolars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940" y="0"/>
            <a:ext cx="7642423" cy="6743313"/>
          </a:xfrm>
        </p:spPr>
      </p:pic>
    </p:spTree>
    <p:extLst>
      <p:ext uri="{BB962C8B-B14F-4D97-AF65-F5344CB8AC3E}">
        <p14:creationId xmlns:p14="http://schemas.microsoft.com/office/powerpoint/2010/main" val="2458036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Molars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995" y="-29364"/>
            <a:ext cx="7599314" cy="6887363"/>
          </a:xfrm>
        </p:spPr>
      </p:pic>
    </p:spTree>
    <p:extLst>
      <p:ext uri="{BB962C8B-B14F-4D97-AF65-F5344CB8AC3E}">
        <p14:creationId xmlns:p14="http://schemas.microsoft.com/office/powerpoint/2010/main" val="1531879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Parotid Gland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0756" y="969384"/>
            <a:ext cx="7988844" cy="5888616"/>
          </a:xfrm>
        </p:spPr>
      </p:pic>
    </p:spTree>
    <p:extLst>
      <p:ext uri="{BB962C8B-B14F-4D97-AF65-F5344CB8AC3E}">
        <p14:creationId xmlns:p14="http://schemas.microsoft.com/office/powerpoint/2010/main" val="38688830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Parotid Duct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761" y="815068"/>
            <a:ext cx="8410549" cy="6042932"/>
          </a:xfrm>
        </p:spPr>
      </p:pic>
      <p:cxnSp>
        <p:nvCxnSpPr>
          <p:cNvPr id="6" name="Straight Arrow Connector 5"/>
          <p:cNvCxnSpPr/>
          <p:nvPr/>
        </p:nvCxnSpPr>
        <p:spPr>
          <a:xfrm>
            <a:off x="7329055" y="1690688"/>
            <a:ext cx="2258291" cy="263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2747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816927" cy="1075748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Submandibular Gland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891" y="837522"/>
            <a:ext cx="9139683" cy="6020478"/>
          </a:xfrm>
        </p:spPr>
      </p:pic>
    </p:spTree>
    <p:extLst>
      <p:ext uri="{BB962C8B-B14F-4D97-AF65-F5344CB8AC3E}">
        <p14:creationId xmlns:p14="http://schemas.microsoft.com/office/powerpoint/2010/main" val="10971607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Sublingual Gland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2714" y="1299080"/>
            <a:ext cx="8607359" cy="5558920"/>
          </a:xfrm>
        </p:spPr>
      </p:pic>
    </p:spTree>
    <p:extLst>
      <p:ext uri="{BB962C8B-B14F-4D97-AF65-F5344CB8AC3E}">
        <p14:creationId xmlns:p14="http://schemas.microsoft.com/office/powerpoint/2010/main" val="24470863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Molar Gland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709" y="1216479"/>
            <a:ext cx="8340435" cy="6118464"/>
          </a:xfrm>
        </p:spPr>
      </p:pic>
    </p:spTree>
    <p:extLst>
      <p:ext uri="{BB962C8B-B14F-4D97-AF65-F5344CB8AC3E}">
        <p14:creationId xmlns:p14="http://schemas.microsoft.com/office/powerpoint/2010/main" val="3913430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Lingual Frenulum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927" y="-12883"/>
            <a:ext cx="6137564" cy="6870883"/>
          </a:xfrm>
        </p:spPr>
      </p:pic>
    </p:spTree>
    <p:extLst>
      <p:ext uri="{BB962C8B-B14F-4D97-AF65-F5344CB8AC3E}">
        <p14:creationId xmlns:p14="http://schemas.microsoft.com/office/powerpoint/2010/main" val="24087576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Labial Frenulum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7089" y="0"/>
            <a:ext cx="7554911" cy="6823278"/>
          </a:xfrm>
        </p:spPr>
      </p:pic>
    </p:spTree>
    <p:extLst>
      <p:ext uri="{BB962C8B-B14F-4D97-AF65-F5344CB8AC3E}">
        <p14:creationId xmlns:p14="http://schemas.microsoft.com/office/powerpoint/2010/main" val="25185623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Filiform Papillae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039" y="0"/>
            <a:ext cx="7925616" cy="6864707"/>
          </a:xfrm>
        </p:spPr>
      </p:pic>
    </p:spTree>
    <p:extLst>
      <p:ext uri="{BB962C8B-B14F-4D97-AF65-F5344CB8AC3E}">
        <p14:creationId xmlns:p14="http://schemas.microsoft.com/office/powerpoint/2010/main" val="34254646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Fungiform Papillae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8332" y="0"/>
            <a:ext cx="5572286" cy="6808832"/>
          </a:xfrm>
        </p:spPr>
      </p:pic>
    </p:spTree>
    <p:extLst>
      <p:ext uri="{BB962C8B-B14F-4D97-AF65-F5344CB8AC3E}">
        <p14:creationId xmlns:p14="http://schemas.microsoft.com/office/powerpoint/2010/main" val="1648103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Vallate</a:t>
            </a:r>
            <a:r>
              <a:rPr lang="en-US" dirty="0" smtClean="0"/>
              <a:t> Papillae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127" y="0"/>
            <a:ext cx="5195454" cy="6832808"/>
          </a:xfrm>
        </p:spPr>
      </p:pic>
    </p:spTree>
    <p:extLst>
      <p:ext uri="{BB962C8B-B14F-4D97-AF65-F5344CB8AC3E}">
        <p14:creationId xmlns:p14="http://schemas.microsoft.com/office/powerpoint/2010/main" val="2039384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Foliate Papillae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484" y="-57825"/>
            <a:ext cx="4980661" cy="6915825"/>
          </a:xfrm>
        </p:spPr>
      </p:pic>
    </p:spTree>
    <p:extLst>
      <p:ext uri="{BB962C8B-B14F-4D97-AF65-F5344CB8AC3E}">
        <p14:creationId xmlns:p14="http://schemas.microsoft.com/office/powerpoint/2010/main" val="31898106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Oropharynx Region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7164" y="1339324"/>
            <a:ext cx="6068291" cy="5552108"/>
          </a:xfrm>
        </p:spPr>
      </p:pic>
    </p:spTree>
    <p:extLst>
      <p:ext uri="{BB962C8B-B14F-4D97-AF65-F5344CB8AC3E}">
        <p14:creationId xmlns:p14="http://schemas.microsoft.com/office/powerpoint/2010/main" val="26611779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</a:t>
            </a:r>
            <a:r>
              <a:rPr lang="en-US" dirty="0" smtClean="0"/>
              <a:t>Palate (structure)/</a:t>
            </a:r>
            <a:r>
              <a:rPr lang="en-US" dirty="0" err="1" smtClean="0"/>
              <a:t>Rugae</a:t>
            </a:r>
            <a:r>
              <a:rPr lang="en-US" dirty="0" smtClean="0"/>
              <a:t> </a:t>
            </a:r>
            <a:r>
              <a:rPr lang="en-US" dirty="0" smtClean="0"/>
              <a:t>(ridges)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4146" y="1301298"/>
            <a:ext cx="6012872" cy="5501402"/>
          </a:xfrm>
        </p:spPr>
      </p:pic>
    </p:spTree>
    <p:extLst>
      <p:ext uri="{BB962C8B-B14F-4D97-AF65-F5344CB8AC3E}">
        <p14:creationId xmlns:p14="http://schemas.microsoft.com/office/powerpoint/2010/main" val="122724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Incisive Ducts (holes)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8909" y="-48270"/>
            <a:ext cx="5708073" cy="6906270"/>
          </a:xfrm>
        </p:spPr>
      </p:pic>
    </p:spTree>
    <p:extLst>
      <p:ext uri="{BB962C8B-B14F-4D97-AF65-F5344CB8AC3E}">
        <p14:creationId xmlns:p14="http://schemas.microsoft.com/office/powerpoint/2010/main" val="30873485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Nasopharynx Region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382" y="0"/>
            <a:ext cx="5389418" cy="6920141"/>
          </a:xfrm>
        </p:spPr>
      </p:pic>
    </p:spTree>
    <p:extLst>
      <p:ext uri="{BB962C8B-B14F-4D97-AF65-F5344CB8AC3E}">
        <p14:creationId xmlns:p14="http://schemas.microsoft.com/office/powerpoint/2010/main" val="39102573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 Palate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426" y="68472"/>
            <a:ext cx="7420755" cy="6789528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031672" y="1024666"/>
            <a:ext cx="2784764" cy="192534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897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Palatine Tonsils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364" y="0"/>
            <a:ext cx="7345107" cy="8587495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202873" y="1690688"/>
            <a:ext cx="5514109" cy="195305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08556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Laryngopharynx Region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527" y="0"/>
            <a:ext cx="5721928" cy="6708999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6934200" y="2590800"/>
            <a:ext cx="2258291" cy="26323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4165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Epiglottis (flap)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509" y="-172424"/>
            <a:ext cx="4378036" cy="7030424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883728" y="1759961"/>
            <a:ext cx="3006436" cy="385156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1954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Vestibule (pouch between lips and gums)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908" y="1246560"/>
            <a:ext cx="5001491" cy="5650333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092036" y="1718871"/>
            <a:ext cx="4499884" cy="228242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9397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2162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64</Words>
  <Application>Microsoft Office PowerPoint</Application>
  <PresentationFormat>Widescreen</PresentationFormat>
  <Paragraphs>25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Mouth Anatomy</vt:lpstr>
      <vt:lpstr>Incisors</vt:lpstr>
      <vt:lpstr>Canines</vt:lpstr>
      <vt:lpstr>Premolars</vt:lpstr>
      <vt:lpstr>Molars</vt:lpstr>
      <vt:lpstr>Parotid Gland</vt:lpstr>
      <vt:lpstr>Parotid Duct</vt:lpstr>
      <vt:lpstr>Submandibular Gland</vt:lpstr>
      <vt:lpstr>Sublingual Gland</vt:lpstr>
      <vt:lpstr>Molar Gland</vt:lpstr>
      <vt:lpstr>Lingual Frenulum</vt:lpstr>
      <vt:lpstr>Labial Frenulum</vt:lpstr>
      <vt:lpstr>Filiform Papillae</vt:lpstr>
      <vt:lpstr>Fungiform Papillae</vt:lpstr>
      <vt:lpstr>Vallate Papillae</vt:lpstr>
      <vt:lpstr>Foliate Papillae</vt:lpstr>
      <vt:lpstr>Oropharynx Region</vt:lpstr>
      <vt:lpstr>Hard Palate (structure)/Rugae (ridges)</vt:lpstr>
      <vt:lpstr>Incisive Ducts (holes)</vt:lpstr>
      <vt:lpstr>Nasopharynx Region</vt:lpstr>
      <vt:lpstr>Soft Palate</vt:lpstr>
      <vt:lpstr>Palatine Tonsils</vt:lpstr>
      <vt:lpstr>Laryngopharynx Region</vt:lpstr>
      <vt:lpstr>Epiglottis (flap)</vt:lpstr>
      <vt:lpstr>Vestibule (pouch between lips and gums)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Mouth Anatomy</dc:title>
  <dc:creator>Scott Johnson</dc:creator>
  <cp:lastModifiedBy>Scott Johnson</cp:lastModifiedBy>
  <cp:revision>4</cp:revision>
  <dcterms:created xsi:type="dcterms:W3CDTF">2017-01-08T23:12:33Z</dcterms:created>
  <dcterms:modified xsi:type="dcterms:W3CDTF">2017-01-19T20:13:38Z</dcterms:modified>
</cp:coreProperties>
</file>