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_Cat\f_Digestive_System\Images\Labeled\01_C0100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417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D_Cat\f_Digestive_System\Images\Labeled\02_C2025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742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f_Digestive_System\Images\Labeled\03_C0018b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54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f_Digestive_System\Images\Labeled\05_C0022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60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f_Digestive_System\Images\Labeled\06_C002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23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f_Digestive_System\Images\Labeled\07_C002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5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f_Digestive_System\Images\Labeled\08_C2023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7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D_Cat\f_Digestive_System\Images\Labeled\09_C0025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718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D_Cat\f_Digestive_System\Images\Labeled\10_C002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116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D:\D_Cat\f_Digestive_System\Images\Labeled\11_C2017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728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 descr="D:\D_Cat\f_Digestive_System\Images\Labeled\14_C002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405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D:\D_Cat\f_Digestive_System\Images\Labeled\16_C202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134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34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2013-01-16T17:06:59Z</dcterms:modified>
</cp:coreProperties>
</file>