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E261-6316-40DE-824E-677CA0AF4114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834B-332E-4E3A-8D96-14F6626EC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996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E261-6316-40DE-824E-677CA0AF4114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834B-332E-4E3A-8D96-14F6626EC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9812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E261-6316-40DE-824E-677CA0AF4114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834B-332E-4E3A-8D96-14F6626EC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785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E261-6316-40DE-824E-677CA0AF4114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834B-332E-4E3A-8D96-14F6626EC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441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E261-6316-40DE-824E-677CA0AF4114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834B-332E-4E3A-8D96-14F6626EC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432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E261-6316-40DE-824E-677CA0AF4114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834B-332E-4E3A-8D96-14F6626EC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79761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E261-6316-40DE-824E-677CA0AF4114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834B-332E-4E3A-8D96-14F6626EC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777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E261-6316-40DE-824E-677CA0AF4114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834B-332E-4E3A-8D96-14F6626EC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7983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E261-6316-40DE-824E-677CA0AF4114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834B-332E-4E3A-8D96-14F6626EC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5690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E261-6316-40DE-824E-677CA0AF4114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834B-332E-4E3A-8D96-14F6626EC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8024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CE261-6316-40DE-824E-677CA0AF4114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1834B-332E-4E3A-8D96-14F6626EC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793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CE261-6316-40DE-824E-677CA0AF4114}" type="datetimeFigureOut">
              <a:rPr lang="en-US" smtClean="0"/>
              <a:t>1/9/2017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1834B-332E-4E3A-8D96-14F6626ECFF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41288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Upper Veins Dissection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652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Superior Vena Cava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3567" y="2219870"/>
            <a:ext cx="4030461" cy="4638130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978727" y="2219870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31580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Azygous (may be</a:t>
            </a:r>
            <a:br>
              <a:rPr lang="en-US" dirty="0" smtClean="0"/>
            </a:br>
            <a:r>
              <a:rPr lang="en-US" dirty="0" smtClean="0"/>
              <a:t>higher or lower)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6617" y="365125"/>
            <a:ext cx="3879273" cy="6386607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405745" y="2854037"/>
            <a:ext cx="3962400" cy="1385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5334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Mammary</a:t>
            </a:r>
            <a:br>
              <a:rPr lang="en-US" dirty="0" smtClean="0"/>
            </a:br>
            <a:r>
              <a:rPr lang="en-US" dirty="0" smtClean="0"/>
              <a:t>(look for the nub)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8926" y="365125"/>
            <a:ext cx="3747401" cy="6171370"/>
          </a:xfrm>
        </p:spPr>
      </p:pic>
      <p:cxnSp>
        <p:nvCxnSpPr>
          <p:cNvPr id="5" name="Straight Arrow Connector 4"/>
          <p:cNvCxnSpPr/>
          <p:nvPr/>
        </p:nvCxnSpPr>
        <p:spPr>
          <a:xfrm flipV="1">
            <a:off x="4405745" y="2563091"/>
            <a:ext cx="4572000" cy="29094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5014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Brachiocephalics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939" y="246711"/>
            <a:ext cx="5441188" cy="6348053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405745" y="2854037"/>
            <a:ext cx="3477491" cy="166254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16088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763982" cy="4622511"/>
          </a:xfrm>
        </p:spPr>
        <p:txBody>
          <a:bodyPr>
            <a:normAutofit/>
          </a:bodyPr>
          <a:lstStyle/>
          <a:p>
            <a:r>
              <a:rPr lang="en-US" dirty="0" smtClean="0"/>
              <a:t>Internal Jugular</a:t>
            </a:r>
            <a:br>
              <a:rPr lang="en-US" dirty="0" smtClean="0"/>
            </a:br>
            <a:r>
              <a:rPr lang="en-US" dirty="0" smtClean="0"/>
              <a:t>(where it</a:t>
            </a:r>
            <a:br>
              <a:rPr lang="en-US" dirty="0" smtClean="0"/>
            </a:br>
            <a:r>
              <a:rPr lang="en-US" dirty="0" smtClean="0"/>
              <a:t>should be)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7339" y="500877"/>
            <a:ext cx="5726988" cy="5586683"/>
          </a:xfrm>
        </p:spPr>
      </p:pic>
      <p:cxnSp>
        <p:nvCxnSpPr>
          <p:cNvPr id="6" name="Straight Connector 5"/>
          <p:cNvCxnSpPr/>
          <p:nvPr/>
        </p:nvCxnSpPr>
        <p:spPr>
          <a:xfrm flipH="1">
            <a:off x="7038109" y="1427018"/>
            <a:ext cx="1399309" cy="3352800"/>
          </a:xfrm>
          <a:prstGeom prst="lin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4405745" y="2854037"/>
            <a:ext cx="3255819" cy="29094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720418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External Jugular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3034" y="1205346"/>
            <a:ext cx="6050242" cy="5344178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405745" y="2854037"/>
            <a:ext cx="5832764" cy="141316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3883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653145" cy="5010439"/>
          </a:xfrm>
        </p:spPr>
        <p:txBody>
          <a:bodyPr/>
          <a:lstStyle/>
          <a:p>
            <a:r>
              <a:rPr lang="en-US" dirty="0" smtClean="0"/>
              <a:t>Transverse Scapular (comes off External Jugular)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5802" y="825760"/>
            <a:ext cx="6917652" cy="5921619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405745" y="2854037"/>
            <a:ext cx="2563091" cy="37407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13796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Transverse Jugular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619" y="1436065"/>
            <a:ext cx="7416914" cy="5421935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202872" y="3338946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62794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Posterior Facial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406" y="1569645"/>
            <a:ext cx="6694304" cy="4961260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2715491" y="3671455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39369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Anterior Facial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102" y="1525108"/>
            <a:ext cx="5950879" cy="4936524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408217" y="3560618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27561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Subclavian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909" y="1260791"/>
            <a:ext cx="6677891" cy="5389392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4959927" y="3380523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2915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Subscapular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509" y="1189901"/>
            <a:ext cx="6737564" cy="5437551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726873" y="3477492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13968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179618" cy="5703166"/>
          </a:xfrm>
        </p:spPr>
        <p:txBody>
          <a:bodyPr/>
          <a:lstStyle/>
          <a:p>
            <a:r>
              <a:rPr lang="en-US" dirty="0" smtClean="0"/>
              <a:t>Axillary (runs from subscapular to circumflex)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27" y="1292008"/>
            <a:ext cx="7037601" cy="5350147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837709" y="2641744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2401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Anterior Humeral Circumflex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1674" y="1638684"/>
            <a:ext cx="7830396" cy="476359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449781" y="2389283"/>
            <a:ext cx="3380509" cy="114992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85704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3124200" cy="5855566"/>
          </a:xfrm>
        </p:spPr>
        <p:txBody>
          <a:bodyPr/>
          <a:lstStyle/>
          <a:p>
            <a:r>
              <a:rPr lang="en-US" dirty="0" smtClean="0"/>
              <a:t>Brachial (runs from Circumflex to elbow split)</a:t>
            </a:r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601" y="1629395"/>
            <a:ext cx="7038534" cy="4795002"/>
          </a:xfrm>
        </p:spPr>
      </p:pic>
      <p:cxnSp>
        <p:nvCxnSpPr>
          <p:cNvPr id="7" name="Straight Arrow Connector 6"/>
          <p:cNvCxnSpPr/>
          <p:nvPr/>
        </p:nvCxnSpPr>
        <p:spPr>
          <a:xfrm>
            <a:off x="3394364" y="2286000"/>
            <a:ext cx="2258290" cy="100690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594749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2597727" cy="5412220"/>
          </a:xfrm>
        </p:spPr>
        <p:txBody>
          <a:bodyPr/>
          <a:lstStyle/>
          <a:p>
            <a:r>
              <a:rPr lang="en-US" dirty="0" smtClean="0"/>
              <a:t>Brachial (runs from Circumflex to elbow split)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555" y="919134"/>
            <a:ext cx="6957063" cy="5735593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3311236" y="1967345"/>
            <a:ext cx="5514109" cy="181958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4834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Radial (thumb side)		Ulnar (pinky side)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837" y="1690688"/>
            <a:ext cx="7630387" cy="5193396"/>
          </a:xfrm>
        </p:spPr>
      </p:pic>
      <p:cxnSp>
        <p:nvCxnSpPr>
          <p:cNvPr id="5" name="Straight Arrow Connector 4"/>
          <p:cNvCxnSpPr/>
          <p:nvPr/>
        </p:nvCxnSpPr>
        <p:spPr>
          <a:xfrm>
            <a:off x="7140284" y="1357745"/>
            <a:ext cx="230334" cy="382385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1634837" y="1357745"/>
            <a:ext cx="5505447" cy="423949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9379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9739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</TotalTime>
  <Words>67</Words>
  <Application>Microsoft Office PowerPoint</Application>
  <PresentationFormat>Widescreen</PresentationFormat>
  <Paragraphs>18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Upper Veins Dissection</vt:lpstr>
      <vt:lpstr>Superior Vena Cava</vt:lpstr>
      <vt:lpstr>Azygous (may be higher or lower)</vt:lpstr>
      <vt:lpstr>Internal Mammary (look for the nub)</vt:lpstr>
      <vt:lpstr>Brachiocephalics</vt:lpstr>
      <vt:lpstr>Internal Jugular (where it should be)</vt:lpstr>
      <vt:lpstr>External Jugular</vt:lpstr>
      <vt:lpstr>Transverse Scapular (comes off External Jugular)</vt:lpstr>
      <vt:lpstr>Transverse Jugular</vt:lpstr>
      <vt:lpstr>Posterior Facial</vt:lpstr>
      <vt:lpstr>Anterior Facial</vt:lpstr>
      <vt:lpstr>Subclavian</vt:lpstr>
      <vt:lpstr>Subscapular</vt:lpstr>
      <vt:lpstr>Axillary (runs from subscapular to circumflex)</vt:lpstr>
      <vt:lpstr>Anterior Humeral Circumflex</vt:lpstr>
      <vt:lpstr>Brachial (runs from Circumflex to elbow split)</vt:lpstr>
      <vt:lpstr>Brachial (runs from Circumflex to elbow split)</vt:lpstr>
      <vt:lpstr>Radial (thumb side)  Ulnar (pinky side)</vt:lpstr>
      <vt:lpstr>PowerPoint Presentation</vt:lpstr>
    </vt:vector>
  </TitlesOfParts>
  <Company>Bismarck Public Schools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Upper Veins Dissection</dc:title>
  <dc:creator>Scott Johnson</dc:creator>
  <cp:lastModifiedBy>Scott Johnson</cp:lastModifiedBy>
  <cp:revision>3</cp:revision>
  <dcterms:created xsi:type="dcterms:W3CDTF">2017-01-08T23:16:31Z</dcterms:created>
  <dcterms:modified xsi:type="dcterms:W3CDTF">2017-01-09T21:35:56Z</dcterms:modified>
</cp:coreProperties>
</file>