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6AD9A-9F60-4205-99BF-9BAE846B62D7}" type="datetimeFigureOut">
              <a:rPr lang="en-US" smtClean="0"/>
              <a:t>1/20/2017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CC10-78E7-48E9-A340-DEEAAA6B4D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293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6AD9A-9F60-4205-99BF-9BAE846B62D7}" type="datetimeFigureOut">
              <a:rPr lang="en-US" smtClean="0"/>
              <a:t>1/20/2017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CC10-78E7-48E9-A340-DEEAAA6B4D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060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6AD9A-9F60-4205-99BF-9BAE846B62D7}" type="datetimeFigureOut">
              <a:rPr lang="en-US" smtClean="0"/>
              <a:t>1/20/2017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CC10-78E7-48E9-A340-DEEAAA6B4D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429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6AD9A-9F60-4205-99BF-9BAE846B62D7}" type="datetimeFigureOut">
              <a:rPr lang="en-US" smtClean="0"/>
              <a:t>1/20/2017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CC10-78E7-48E9-A340-DEEAAA6B4D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354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6AD9A-9F60-4205-99BF-9BAE846B62D7}" type="datetimeFigureOut">
              <a:rPr lang="en-US" smtClean="0"/>
              <a:t>1/20/2017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CC10-78E7-48E9-A340-DEEAAA6B4D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511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6AD9A-9F60-4205-99BF-9BAE846B62D7}" type="datetimeFigureOut">
              <a:rPr lang="en-US" smtClean="0"/>
              <a:t>1/20/2017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CC10-78E7-48E9-A340-DEEAAA6B4D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182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6AD9A-9F60-4205-99BF-9BAE846B62D7}" type="datetimeFigureOut">
              <a:rPr lang="en-US" smtClean="0"/>
              <a:t>1/20/2017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CC10-78E7-48E9-A340-DEEAAA6B4D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423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6AD9A-9F60-4205-99BF-9BAE846B62D7}" type="datetimeFigureOut">
              <a:rPr lang="en-US" smtClean="0"/>
              <a:t>1/20/2017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CC10-78E7-48E9-A340-DEEAAA6B4D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712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6AD9A-9F60-4205-99BF-9BAE846B62D7}" type="datetimeFigureOut">
              <a:rPr lang="en-US" smtClean="0"/>
              <a:t>1/20/2017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CC10-78E7-48E9-A340-DEEAAA6B4D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898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6AD9A-9F60-4205-99BF-9BAE846B62D7}" type="datetimeFigureOut">
              <a:rPr lang="en-US" smtClean="0"/>
              <a:t>1/20/2017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CC10-78E7-48E9-A340-DEEAAA6B4D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593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6AD9A-9F60-4205-99BF-9BAE846B62D7}" type="datetimeFigureOut">
              <a:rPr lang="en-US" smtClean="0"/>
              <a:t>1/20/2017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CC10-78E7-48E9-A340-DEEAAA6B4D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001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66AD9A-9F60-4205-99BF-9BAE846B62D7}" type="datetimeFigureOut">
              <a:rPr lang="en-US" smtClean="0"/>
              <a:t>1/20/2017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BBCC10-78E7-48E9-A340-DEEAAA6B4D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06129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Lower Veins Dissection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480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Inferior Vena Cava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284" y="1390650"/>
            <a:ext cx="8238643" cy="5467350"/>
          </a:xfrm>
        </p:spPr>
      </p:pic>
      <p:cxnSp>
        <p:nvCxnSpPr>
          <p:cNvPr id="6" name="Straight Arrow Connector 5"/>
          <p:cNvCxnSpPr/>
          <p:nvPr/>
        </p:nvCxnSpPr>
        <p:spPr>
          <a:xfrm>
            <a:off x="1537854" y="2231304"/>
            <a:ext cx="3782291" cy="48490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01119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Adrenolumbar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2873" y="1289833"/>
            <a:ext cx="7495309" cy="5641923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311727" y="3089564"/>
            <a:ext cx="3782291" cy="48490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94647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Renal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248" y="365125"/>
            <a:ext cx="9487326" cy="6382669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2272145" y="2286001"/>
            <a:ext cx="3782291" cy="48490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10344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Genital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5206" y="365125"/>
            <a:ext cx="9430539" cy="6446375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3528184" y="2563090"/>
            <a:ext cx="3782291" cy="48490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47968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Iliolumbar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2810" y="924173"/>
            <a:ext cx="8329081" cy="5809136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4682837" y="4433454"/>
            <a:ext cx="3782291" cy="48490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44100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90945"/>
            <a:ext cx="2403764" cy="1399743"/>
          </a:xfrm>
        </p:spPr>
        <p:txBody>
          <a:bodyPr/>
          <a:lstStyle/>
          <a:p>
            <a:r>
              <a:rPr lang="en-US" dirty="0" smtClean="0"/>
              <a:t>Common </a:t>
            </a:r>
            <a:r>
              <a:rPr lang="en-US" dirty="0" err="1" smtClean="0"/>
              <a:t>Iliacs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4581" y="272672"/>
            <a:ext cx="7994073" cy="6571907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7344945" y="1108798"/>
            <a:ext cx="813344" cy="198726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3754580" y="2102428"/>
            <a:ext cx="3810000" cy="1507436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41864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988127" cy="3444875"/>
          </a:xfrm>
        </p:spPr>
        <p:txBody>
          <a:bodyPr/>
          <a:lstStyle/>
          <a:p>
            <a:r>
              <a:rPr lang="en-US" dirty="0" smtClean="0"/>
              <a:t>Internal Iliac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362" y="203204"/>
            <a:ext cx="8672801" cy="6654796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4239491" y="3045693"/>
            <a:ext cx="3782291" cy="48490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10306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2209800" cy="4220730"/>
          </a:xfrm>
        </p:spPr>
        <p:txBody>
          <a:bodyPr/>
          <a:lstStyle/>
          <a:p>
            <a:r>
              <a:rPr lang="en-US" dirty="0" smtClean="0"/>
              <a:t>External Iliac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187" y="1"/>
            <a:ext cx="8899814" cy="6858000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7135091" y="835203"/>
            <a:ext cx="1496291" cy="210196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40339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Deep Femoral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4082" y="69922"/>
            <a:ext cx="7535388" cy="6788078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5056909" y="2286000"/>
            <a:ext cx="3782291" cy="48490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9674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2971800" cy="4802620"/>
          </a:xfrm>
        </p:spPr>
        <p:txBody>
          <a:bodyPr/>
          <a:lstStyle/>
          <a:p>
            <a:r>
              <a:rPr lang="en-US" dirty="0" smtClean="0"/>
              <a:t>Lateral Femoral Circumflex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828" y="-90836"/>
            <a:ext cx="7643718" cy="6948836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7107382" y="499197"/>
            <a:ext cx="2424545" cy="135731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31904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036" y="406689"/>
            <a:ext cx="2948700" cy="4012911"/>
          </a:xfrm>
        </p:spPr>
        <p:txBody>
          <a:bodyPr/>
          <a:lstStyle/>
          <a:p>
            <a:r>
              <a:rPr lang="en-US" dirty="0" smtClean="0"/>
              <a:t>Femoral (after deep femoral)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737" y="166255"/>
            <a:ext cx="9056264" cy="6691745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6991923" y="1288906"/>
            <a:ext cx="1343891" cy="255305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81351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Muscular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2607" y="845128"/>
            <a:ext cx="9129393" cy="6066436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6858000" y="1565998"/>
            <a:ext cx="2632363" cy="255306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37082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Articular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5858" y="1191491"/>
            <a:ext cx="9545190" cy="5666509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5999019" y="2517054"/>
            <a:ext cx="3782291" cy="48490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8659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Saphenous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2570" y="1690689"/>
            <a:ext cx="10349430" cy="5167312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6497782" y="1330036"/>
            <a:ext cx="3186545" cy="200890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3224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766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</TotalTime>
  <Words>30</Words>
  <Application>Microsoft Office PowerPoint</Application>
  <PresentationFormat>Widescreen</PresentationFormat>
  <Paragraphs>15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Lower Veins Dissection</vt:lpstr>
      <vt:lpstr>Inferior Vena Cava</vt:lpstr>
      <vt:lpstr>Adrenolumbar</vt:lpstr>
      <vt:lpstr>Renal</vt:lpstr>
      <vt:lpstr>Genital</vt:lpstr>
      <vt:lpstr>Iliolumbar</vt:lpstr>
      <vt:lpstr>Common Iliacs</vt:lpstr>
      <vt:lpstr>Internal Iliac</vt:lpstr>
      <vt:lpstr>External Iliac</vt:lpstr>
      <vt:lpstr>Deep Femoral</vt:lpstr>
      <vt:lpstr>Lateral Femoral Circumflex</vt:lpstr>
      <vt:lpstr>Femoral (after deep femoral)</vt:lpstr>
      <vt:lpstr>Muscular</vt:lpstr>
      <vt:lpstr>Articular </vt:lpstr>
      <vt:lpstr>Saphenous</vt:lpstr>
      <vt:lpstr>PowerPoint Presentation</vt:lpstr>
    </vt:vector>
  </TitlesOfParts>
  <Company>Bismarck Public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Lower Veins Dissection</dc:title>
  <dc:creator>Scott Johnson</dc:creator>
  <cp:lastModifiedBy>Scott Johnson</cp:lastModifiedBy>
  <cp:revision>4</cp:revision>
  <dcterms:created xsi:type="dcterms:W3CDTF">2017-01-08T23:18:36Z</dcterms:created>
  <dcterms:modified xsi:type="dcterms:W3CDTF">2017-01-20T14:01:05Z</dcterms:modified>
</cp:coreProperties>
</file>