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D:\D_Cat\d_Cardiovascular_System\Images\Labeled\01_C2025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4230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D:\D_Cat\d_Cardiovascular_System\Images\Labeled\02_C0054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0757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D:\D_Cat\d_Cardiovascular_System\Images\Labeled\03_C2029a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30480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7852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D:\D_Cat\d_Cardiovascular_System\Images\Labeled\04_C0051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1416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D:\D_Cat\d_Cardiovascular_System\Images\Labeled\05_C0060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2271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D:\D_Cat\d_Cardiovascular_System\Images\Labeled\06_C2013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116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D:\D_Cat\d_Cardiovascular_System\Images\Labeled\07_C2016a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6536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D:\D_Cat\d_Cardiovascular_System\Images\Labeled\08_C2021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61891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D:\D_Cat\d_Cardiovascular_System\Images\Labeled\09_C0050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5458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D:\D_Cat\d_Cardiovascular_System\Images\Labeled\10_C0050a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82938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 descr="D:\D_Cat\d_Cardiovascular_System\Images\Labeled\11_C0052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71703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 descr="D:\D_Cat\d_Cardiovascular_System\Images\Labeled\12_C0053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94292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 descr="D:\D_Cat\d_Cardiovascular_System\Images\Labeled\13_C0055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90708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 descr="D:\D_Cat\d_Cardiovascular_System\Images\Labeled\14_C0063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52450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 descr="D:\D_Cat\d_Cardiovascular_System\Images\Labeled\15_C0064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51982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 descr="D:\D_Cat\d_Cardiovascular_System\Images\Labeled\16_C0065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74317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 descr="D:\D_Cat\d_Cardiovascular_System\Images\Labeled\17_C0066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60130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 descr="D:\D_Cat\d_Cardiovascular_System\Images\Labeled\18_C0056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37669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 descr="D:\D_Cat\d_Cardiovascular_System\Images\Labeled\19_C0061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78687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 descr="D:\D_Cat\d_Cardiovascular_System\Images\Labeled\20_C0057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69492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 descr="D:\D_Cat\d_Cardiovascular_System\Images\Labeled\21_C0058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96111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 descr="D:\D_Cat\d_Cardiovascular_System\Images\Labeled\22_C2018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70978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4" name="Picture 2" descr="D:\D_Cat\d_Cardiovascular_System\Images\Labeled\23_C2018a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07727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578" name="Picture 2" descr="D:\D_Cat\d_Cardiovascular_System\Images\Labeled\24_C2026a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18023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602" name="Picture 2" descr="D:\D_Cat\d_Cardiovascular_System\Images\Labeled\25_C2019a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42294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626" name="Picture 2" descr="D:\D_Cat\d_Cardiovascular_System\Images\Labeled\26_C0059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06822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7650" name="Picture 2" descr="D:\D_Cat\d_Cardiovascular_System\Images\Labeled\27_C0062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13415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4843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Johnson</dc:creator>
  <cp:lastModifiedBy>Scott Johnson</cp:lastModifiedBy>
  <cp:revision>1</cp:revision>
  <dcterms:created xsi:type="dcterms:W3CDTF">2006-08-16T00:00:00Z</dcterms:created>
  <dcterms:modified xsi:type="dcterms:W3CDTF">2013-01-16T17:33:57Z</dcterms:modified>
</cp:coreProperties>
</file>