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D:\D_Cat\e_Respiratory_System\Images\Labeled\01_C0100_labe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23850"/>
            <a:ext cx="8585200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39463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D:\D_Cat\e_Respiratory_System\Images\Labeled\02_C0018a_labe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23850"/>
            <a:ext cx="8585200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59505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D:\D_Cat\e_Respiratory_System\Images\Labeled\03_C0031_labe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23850"/>
            <a:ext cx="8585200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35802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D:\D_Cat\e_Respiratory_System\Images\Labeled\04_C2022a_labe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23850"/>
            <a:ext cx="8585200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86138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D:\D_Cat\e_Respiratory_System\Images\Labeled\05_C2016b_labe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23850"/>
            <a:ext cx="8585200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82919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D:\D_Cat\e_Respiratory_System\Images\Labeled\06_C0029a_labe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23850"/>
            <a:ext cx="8585200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49685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 descr="D:\D_Cat\e_Respiratory_System\Images\Labeled\07_C0030_labe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23850"/>
            <a:ext cx="8585200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45520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6836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Scott Johnson</dc:creator>
  <cp:lastModifiedBy>Scott Johnson</cp:lastModifiedBy>
  <cp:revision>1</cp:revision>
  <dcterms:created xsi:type="dcterms:W3CDTF">2006-08-16T00:00:00Z</dcterms:created>
  <dcterms:modified xsi:type="dcterms:W3CDTF">2013-01-16T19:07:46Z</dcterms:modified>
</cp:coreProperties>
</file>