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D_Cat\g_Urinary_System\Images\Labeled\01_C0009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29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D_Cat\g_Urinary_System\Images\Labeled\02_C0010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51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D_Cat\g_Urinary_System\Images\Labeled\03_C0011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87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D_Cat\g_Urinary_System\Images\Labeled\04_C0024b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089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D_Cat\g_Urinary_System\Images\Labeled\05_C2027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906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D_Cat\g_Urinary_System\Images\Labeled\06_C0007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314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D_Cat\g_Urinary_System\Images\Labeled\07_C2026b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487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D:\D_Cat\g_Urinary_System\Images\Labeled\08_C0008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641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D_Cat\g_Urinary_System\Images\Labeled\09_C0001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670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38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1</cp:revision>
  <dcterms:created xsi:type="dcterms:W3CDTF">2006-08-16T00:00:00Z</dcterms:created>
  <dcterms:modified xsi:type="dcterms:W3CDTF">2013-01-16T17:45:09Z</dcterms:modified>
</cp:coreProperties>
</file>