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D:\D_Cat\b_Nervous_System\Images\Labeled\01_C0014_label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" y="323850"/>
            <a:ext cx="8585200" cy="621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2694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D:\D_Cat\b_Nervous_System\Images\Labeled\03_C3001_label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" y="323850"/>
            <a:ext cx="8585200" cy="621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52398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D:\D_Cat\b_Nervous_System\Images\Labeled\04_C0017a_label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" y="323850"/>
            <a:ext cx="8585200" cy="621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5723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 descr="D:\D_Cat\b_Nervous_System\Images\Labeled\05_C0017b_label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" y="323850"/>
            <a:ext cx="8585200" cy="621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61825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 descr="D:\D_Cat\b_Nervous_System\Images\Labeled\06_C0016_label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" y="323850"/>
            <a:ext cx="8585200" cy="621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71972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 descr="D:\D_Cat\b_Nervous_System\Images\Labeled\07_C0067_label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" y="323850"/>
            <a:ext cx="8585200" cy="621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90905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 descr="D:\D_Cat\b_Nervous_System\Images\Labeled\08_C0068_label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" y="323850"/>
            <a:ext cx="8585200" cy="621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3415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 descr="D:\D_Cat\b_Nervous_System\Images\Labeled\09_C0069_label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" y="323850"/>
            <a:ext cx="8585200" cy="621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30528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 descr="D:\D_Cat\b_Nervous_System\Images\Labeled\10_C0070_label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" y="323850"/>
            <a:ext cx="8585200" cy="621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57400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4616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Scott Johnson</dc:creator>
  <cp:lastModifiedBy>Scott Johnson</cp:lastModifiedBy>
  <cp:revision>1</cp:revision>
  <dcterms:created xsi:type="dcterms:W3CDTF">2006-08-16T00:00:00Z</dcterms:created>
  <dcterms:modified xsi:type="dcterms:W3CDTF">2013-01-16T19:15:54Z</dcterms:modified>
</cp:coreProperties>
</file>