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F45E34-0D7E-471D-BBE1-4B6C63A42D82}" v="20" dt="2025-10-16T21:41:47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Johnson" userId="c8e5ad30-523c-4d58-869c-aea467ce5173" providerId="ADAL" clId="{67F45E34-0D7E-471D-BBE1-4B6C63A42D82}"/>
    <pc:docChg chg="custSel addSld modSld addMainMaster delMainMaster">
      <pc:chgData name="Scott Johnson" userId="c8e5ad30-523c-4d58-869c-aea467ce5173" providerId="ADAL" clId="{67F45E34-0D7E-471D-BBE1-4B6C63A42D82}" dt="2025-10-16T21:41:56.326" v="1666" actId="27614"/>
      <pc:docMkLst>
        <pc:docMk/>
      </pc:docMkLst>
      <pc:sldChg chg="addSp modSp new mod modTransition modMedia setBg modClrScheme setClrOvrMap chgLayout">
        <pc:chgData name="Scott Johnson" userId="c8e5ad30-523c-4d58-869c-aea467ce5173" providerId="ADAL" clId="{67F45E34-0D7E-471D-BBE1-4B6C63A42D82}" dt="2025-10-16T21:40:32.543" v="1663"/>
        <pc:sldMkLst>
          <pc:docMk/>
          <pc:sldMk cId="2146406582" sldId="256"/>
        </pc:sldMkLst>
        <pc:spChg chg="mod">
          <ac:chgData name="Scott Johnson" userId="c8e5ad30-523c-4d58-869c-aea467ce5173" providerId="ADAL" clId="{67F45E34-0D7E-471D-BBE1-4B6C63A42D82}" dt="2025-10-16T21:21:43.919" v="117" actId="26606"/>
          <ac:spMkLst>
            <pc:docMk/>
            <pc:sldMk cId="2146406582" sldId="256"/>
            <ac:spMk id="2" creationId="{ECD4ABA6-C88B-3B1C-7F4F-58170CE8F910}"/>
          </ac:spMkLst>
        </pc:spChg>
        <pc:spChg chg="mod">
          <ac:chgData name="Scott Johnson" userId="c8e5ad30-523c-4d58-869c-aea467ce5173" providerId="ADAL" clId="{67F45E34-0D7E-471D-BBE1-4B6C63A42D82}" dt="2025-10-16T21:21:43.919" v="117" actId="26606"/>
          <ac:spMkLst>
            <pc:docMk/>
            <pc:sldMk cId="2146406582" sldId="256"/>
            <ac:spMk id="3" creationId="{36FD8CCD-3EEC-B467-580A-354B132683B3}"/>
          </ac:spMkLst>
        </pc:spChg>
        <pc:spChg chg="add">
          <ac:chgData name="Scott Johnson" userId="c8e5ad30-523c-4d58-869c-aea467ce5173" providerId="ADAL" clId="{67F45E34-0D7E-471D-BBE1-4B6C63A42D82}" dt="2025-10-16T21:21:43.919" v="117" actId="26606"/>
          <ac:spMkLst>
            <pc:docMk/>
            <pc:sldMk cId="2146406582" sldId="256"/>
            <ac:spMk id="9" creationId="{33E93247-6229-44AB-A550-739E971E690B}"/>
          </ac:spMkLst>
        </pc:spChg>
        <pc:spChg chg="add">
          <ac:chgData name="Scott Johnson" userId="c8e5ad30-523c-4d58-869c-aea467ce5173" providerId="ADAL" clId="{67F45E34-0D7E-471D-BBE1-4B6C63A42D82}" dt="2025-10-16T21:21:43.919" v="117" actId="26606"/>
          <ac:spMkLst>
            <pc:docMk/>
            <pc:sldMk cId="2146406582" sldId="256"/>
            <ac:spMk id="11" creationId="{6BB6B482-ACCA-4938-8AEA-49D525C17221}"/>
          </ac:spMkLst>
        </pc:spChg>
        <pc:picChg chg="add mod">
          <ac:chgData name="Scott Johnson" userId="c8e5ad30-523c-4d58-869c-aea467ce5173" providerId="ADAL" clId="{67F45E34-0D7E-471D-BBE1-4B6C63A42D82}" dt="2025-10-16T21:21:44.989" v="119"/>
          <ac:picMkLst>
            <pc:docMk/>
            <pc:sldMk cId="2146406582" sldId="256"/>
            <ac:picMk id="4" creationId="{45844C2A-A000-B902-90F1-BE969C04BC9A}"/>
          </ac:picMkLst>
        </pc:picChg>
        <pc:cxnChg chg="add">
          <ac:chgData name="Scott Johnson" userId="c8e5ad30-523c-4d58-869c-aea467ce5173" providerId="ADAL" clId="{67F45E34-0D7E-471D-BBE1-4B6C63A42D82}" dt="2025-10-16T21:21:43.919" v="117" actId="26606"/>
          <ac:cxnSpMkLst>
            <pc:docMk/>
            <pc:sldMk cId="2146406582" sldId="256"/>
            <ac:cxnSpMk id="13" creationId="{EE2E603F-4A95-4FE8-BB06-211DFD75DBEF}"/>
          </ac:cxnSpMkLst>
        </pc:cxnChg>
      </pc:sldChg>
      <pc:sldChg chg="addSp delSp modSp new mod modTransition modAnim">
        <pc:chgData name="Scott Johnson" userId="c8e5ad30-523c-4d58-869c-aea467ce5173" providerId="ADAL" clId="{67F45E34-0D7E-471D-BBE1-4B6C63A42D82}" dt="2025-10-16T21:40:32.543" v="1663"/>
        <pc:sldMkLst>
          <pc:docMk/>
          <pc:sldMk cId="1349254727" sldId="257"/>
        </pc:sldMkLst>
        <pc:spChg chg="mod">
          <ac:chgData name="Scott Johnson" userId="c8e5ad30-523c-4d58-869c-aea467ce5173" providerId="ADAL" clId="{67F45E34-0D7E-471D-BBE1-4B6C63A42D82}" dt="2025-10-16T21:23:17.785" v="149" actId="20577"/>
          <ac:spMkLst>
            <pc:docMk/>
            <pc:sldMk cId="1349254727" sldId="257"/>
            <ac:spMk id="2" creationId="{44D8E7F0-02B4-5F38-4CE0-D62E7938469C}"/>
          </ac:spMkLst>
        </pc:spChg>
        <pc:spChg chg="del">
          <ac:chgData name="Scott Johnson" userId="c8e5ad30-523c-4d58-869c-aea467ce5173" providerId="ADAL" clId="{67F45E34-0D7E-471D-BBE1-4B6C63A42D82}" dt="2025-10-16T21:22:10.675" v="121" actId="22"/>
          <ac:spMkLst>
            <pc:docMk/>
            <pc:sldMk cId="1349254727" sldId="257"/>
            <ac:spMk id="3" creationId="{2A05E66F-7E4A-18F2-38C1-B06BA553D0AF}"/>
          </ac:spMkLst>
        </pc:spChg>
        <pc:spChg chg="add mod">
          <ac:chgData name="Scott Johnson" userId="c8e5ad30-523c-4d58-869c-aea467ce5173" providerId="ADAL" clId="{67F45E34-0D7E-471D-BBE1-4B6C63A42D82}" dt="2025-10-16T21:28:34.187" v="710" actId="1076"/>
          <ac:spMkLst>
            <pc:docMk/>
            <pc:sldMk cId="1349254727" sldId="257"/>
            <ac:spMk id="6" creationId="{0414642F-13CD-3D57-1337-3F6CDBA60AE7}"/>
          </ac:spMkLst>
        </pc:spChg>
        <pc:picChg chg="add mod ord">
          <ac:chgData name="Scott Johnson" userId="c8e5ad30-523c-4d58-869c-aea467ce5173" providerId="ADAL" clId="{67F45E34-0D7E-471D-BBE1-4B6C63A42D82}" dt="2025-10-16T21:23:00.349" v="147" actId="1076"/>
          <ac:picMkLst>
            <pc:docMk/>
            <pc:sldMk cId="1349254727" sldId="257"/>
            <ac:picMk id="5" creationId="{BA26AEE7-04F3-7519-393F-62B668682678}"/>
          </ac:picMkLst>
        </pc:picChg>
        <pc:picChg chg="add">
          <ac:chgData name="Scott Johnson" userId="c8e5ad30-523c-4d58-869c-aea467ce5173" providerId="ADAL" clId="{67F45E34-0D7E-471D-BBE1-4B6C63A42D82}" dt="2025-10-16T21:29:14.021" v="711"/>
          <ac:picMkLst>
            <pc:docMk/>
            <pc:sldMk cId="1349254727" sldId="257"/>
            <ac:picMk id="7" creationId="{897C2774-7C1E-73BC-0519-28669A223EF3}"/>
          </ac:picMkLst>
        </pc:picChg>
      </pc:sldChg>
      <pc:sldChg chg="addSp modSp new mod modTransition setBg modAnim">
        <pc:chgData name="Scott Johnson" userId="c8e5ad30-523c-4d58-869c-aea467ce5173" providerId="ADAL" clId="{67F45E34-0D7E-471D-BBE1-4B6C63A42D82}" dt="2025-10-16T21:41:56.326" v="1666" actId="27614"/>
        <pc:sldMkLst>
          <pc:docMk/>
          <pc:sldMk cId="932859857" sldId="258"/>
        </pc:sldMkLst>
        <pc:spChg chg="mod">
          <ac:chgData name="Scott Johnson" userId="c8e5ad30-523c-4d58-869c-aea467ce5173" providerId="ADAL" clId="{67F45E34-0D7E-471D-BBE1-4B6C63A42D82}" dt="2025-10-16T21:41:49.073" v="1665" actId="26606"/>
          <ac:spMkLst>
            <pc:docMk/>
            <pc:sldMk cId="932859857" sldId="258"/>
            <ac:spMk id="2" creationId="{C39822C4-34AA-C017-294C-1F6FC325388A}"/>
          </ac:spMkLst>
        </pc:spChg>
        <pc:spChg chg="mod">
          <ac:chgData name="Scott Johnson" userId="c8e5ad30-523c-4d58-869c-aea467ce5173" providerId="ADAL" clId="{67F45E34-0D7E-471D-BBE1-4B6C63A42D82}" dt="2025-10-16T21:41:49.073" v="1665" actId="26606"/>
          <ac:spMkLst>
            <pc:docMk/>
            <pc:sldMk cId="932859857" sldId="258"/>
            <ac:spMk id="3" creationId="{069AE149-765E-F5F9-D5EC-7F99A5FDE925}"/>
          </ac:spMkLst>
        </pc:spChg>
        <pc:spChg chg="add">
          <ac:chgData name="Scott Johnson" userId="c8e5ad30-523c-4d58-869c-aea467ce5173" providerId="ADAL" clId="{67F45E34-0D7E-471D-BBE1-4B6C63A42D82}" dt="2025-10-16T21:41:49.073" v="1665" actId="26606"/>
          <ac:spMkLst>
            <pc:docMk/>
            <pc:sldMk cId="932859857" sldId="258"/>
            <ac:spMk id="9" creationId="{E49D7415-2F11-44C2-B6AA-13A25B6814B9}"/>
          </ac:spMkLst>
        </pc:spChg>
        <pc:picChg chg="add mod">
          <ac:chgData name="Scott Johnson" userId="c8e5ad30-523c-4d58-869c-aea467ce5173" providerId="ADAL" clId="{67F45E34-0D7E-471D-BBE1-4B6C63A42D82}" dt="2025-10-16T21:41:56.326" v="1666" actId="27614"/>
          <ac:picMkLst>
            <pc:docMk/>
            <pc:sldMk cId="932859857" sldId="258"/>
            <ac:picMk id="4" creationId="{B8EABA47-DBAB-8039-EE06-EE97658F894D}"/>
          </ac:picMkLst>
        </pc:picChg>
        <pc:cxnChg chg="add">
          <ac:chgData name="Scott Johnson" userId="c8e5ad30-523c-4d58-869c-aea467ce5173" providerId="ADAL" clId="{67F45E34-0D7E-471D-BBE1-4B6C63A42D82}" dt="2025-10-16T21:41:49.073" v="1665" actId="26606"/>
          <ac:cxnSpMkLst>
            <pc:docMk/>
            <pc:sldMk cId="932859857" sldId="258"/>
            <ac:cxnSpMk id="11" creationId="{8E813B4C-6731-0B72-5252-A79AB0E20B58}"/>
          </ac:cxnSpMkLst>
        </pc:cxnChg>
        <pc:cxnChg chg="add">
          <ac:chgData name="Scott Johnson" userId="c8e5ad30-523c-4d58-869c-aea467ce5173" providerId="ADAL" clId="{67F45E34-0D7E-471D-BBE1-4B6C63A42D82}" dt="2025-10-16T21:41:49.073" v="1665" actId="26606"/>
          <ac:cxnSpMkLst>
            <pc:docMk/>
            <pc:sldMk cId="932859857" sldId="258"/>
            <ac:cxnSpMk id="13" creationId="{6E0E8146-6E65-2E6C-0C86-547E3C925406}"/>
          </ac:cxnSpMkLst>
        </pc:cxnChg>
      </pc:sldChg>
      <pc:sldChg chg="modSp add mod modTransition modAnim">
        <pc:chgData name="Scott Johnson" userId="c8e5ad30-523c-4d58-869c-aea467ce5173" providerId="ADAL" clId="{67F45E34-0D7E-471D-BBE1-4B6C63A42D82}" dt="2025-10-16T21:40:32.543" v="1663"/>
        <pc:sldMkLst>
          <pc:docMk/>
          <pc:sldMk cId="1108250974" sldId="259"/>
        </pc:sldMkLst>
        <pc:spChg chg="mod">
          <ac:chgData name="Scott Johnson" userId="c8e5ad30-523c-4d58-869c-aea467ce5173" providerId="ADAL" clId="{67F45E34-0D7E-471D-BBE1-4B6C63A42D82}" dt="2025-10-16T21:33:24.815" v="1219" actId="20577"/>
          <ac:spMkLst>
            <pc:docMk/>
            <pc:sldMk cId="1108250974" sldId="259"/>
            <ac:spMk id="6" creationId="{13B96F23-8844-1884-473A-921EEA2CE5C4}"/>
          </ac:spMkLst>
        </pc:spChg>
      </pc:sldChg>
      <pc:sldMasterChg chg="del delSldLayout">
        <pc:chgData name="Scott Johnson" userId="c8e5ad30-523c-4d58-869c-aea467ce5173" providerId="ADAL" clId="{67F45E34-0D7E-471D-BBE1-4B6C63A42D82}" dt="2025-10-16T21:21:43.919" v="117" actId="26606"/>
        <pc:sldMasterMkLst>
          <pc:docMk/>
          <pc:sldMasterMk cId="3994018568" sldId="2147483660"/>
        </pc:sldMasterMkLst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2155019115" sldId="2147483661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1409026256" sldId="2147483662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3412491771" sldId="2147483663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1789945317" sldId="2147483664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2009506765" sldId="2147483665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343468821" sldId="2147483666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4277918174" sldId="2147483667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3354985055" sldId="2147483668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2047364508" sldId="2147483669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57991579" sldId="2147483670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2485779407" sldId="2147483671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506836344" sldId="2147483672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996160364" sldId="2147483673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4169106499" sldId="2147483674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364514815" sldId="2147483675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3445258837" sldId="2147483676"/>
          </pc:sldLayoutMkLst>
        </pc:sldLayoutChg>
        <pc:sldLayoutChg chg="del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3994018568" sldId="2147483660"/>
            <pc:sldLayoutMk cId="3876307431" sldId="2147483677"/>
          </pc:sldLayoutMkLst>
        </pc:sldLayoutChg>
      </pc:sldMasterChg>
      <pc:sldMasterChg chg="add replId addSldLayout">
        <pc:chgData name="Scott Johnson" userId="c8e5ad30-523c-4d58-869c-aea467ce5173" providerId="ADAL" clId="{67F45E34-0D7E-471D-BBE1-4B6C63A42D82}" dt="2025-10-16T21:21:43.919" v="117" actId="26606"/>
        <pc:sldMasterMkLst>
          <pc:docMk/>
          <pc:sldMasterMk cId="1492142221" sldId="2147483678"/>
        </pc:sldMasterMkLst>
        <pc:sldLayoutChg chg="add replId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1492142221" sldId="2147483678"/>
            <pc:sldLayoutMk cId="2622986297" sldId="2147483679"/>
          </pc:sldLayoutMkLst>
        </pc:sldLayoutChg>
        <pc:sldLayoutChg chg="add replId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1492142221" sldId="2147483678"/>
            <pc:sldLayoutMk cId="618131277" sldId="2147483680"/>
          </pc:sldLayoutMkLst>
        </pc:sldLayoutChg>
        <pc:sldLayoutChg chg="add replId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1492142221" sldId="2147483678"/>
            <pc:sldLayoutMk cId="4059419521" sldId="2147483681"/>
          </pc:sldLayoutMkLst>
        </pc:sldLayoutChg>
        <pc:sldLayoutChg chg="add replId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1492142221" sldId="2147483678"/>
            <pc:sldLayoutMk cId="528130459" sldId="2147483682"/>
          </pc:sldLayoutMkLst>
        </pc:sldLayoutChg>
        <pc:sldLayoutChg chg="add replId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1492142221" sldId="2147483678"/>
            <pc:sldLayoutMk cId="247572695" sldId="2147483683"/>
          </pc:sldLayoutMkLst>
        </pc:sldLayoutChg>
        <pc:sldLayoutChg chg="add replId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1492142221" sldId="2147483678"/>
            <pc:sldLayoutMk cId="2470597232" sldId="2147483684"/>
          </pc:sldLayoutMkLst>
        </pc:sldLayoutChg>
        <pc:sldLayoutChg chg="add replId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1492142221" sldId="2147483678"/>
            <pc:sldLayoutMk cId="1843146096" sldId="2147483685"/>
          </pc:sldLayoutMkLst>
        </pc:sldLayoutChg>
        <pc:sldLayoutChg chg="add replId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1492142221" sldId="2147483678"/>
            <pc:sldLayoutMk cId="998135546" sldId="2147483686"/>
          </pc:sldLayoutMkLst>
        </pc:sldLayoutChg>
        <pc:sldLayoutChg chg="add replId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1492142221" sldId="2147483678"/>
            <pc:sldLayoutMk cId="737475678" sldId="2147483687"/>
          </pc:sldLayoutMkLst>
        </pc:sldLayoutChg>
        <pc:sldLayoutChg chg="add replId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1492142221" sldId="2147483678"/>
            <pc:sldLayoutMk cId="470448318" sldId="2147483688"/>
          </pc:sldLayoutMkLst>
        </pc:sldLayoutChg>
        <pc:sldLayoutChg chg="add replId">
          <pc:chgData name="Scott Johnson" userId="c8e5ad30-523c-4d58-869c-aea467ce5173" providerId="ADAL" clId="{67F45E34-0D7E-471D-BBE1-4B6C63A42D82}" dt="2025-10-16T21:21:43.919" v="117" actId="26606"/>
          <pc:sldLayoutMkLst>
            <pc:docMk/>
            <pc:sldMasterMk cId="1492142221" sldId="2147483678"/>
            <pc:sldLayoutMk cId="735341309" sldId="214748368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4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48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75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3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10/16/2025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146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10/16/2025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597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10/16/2025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7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30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10/16/2025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19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131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8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10/16/2025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142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88" r:id="rId2"/>
    <p:sldLayoutId id="2147483687" r:id="rId3"/>
    <p:sldLayoutId id="2147483686" r:id="rId4"/>
    <p:sldLayoutId id="2147483685" r:id="rId5"/>
    <p:sldLayoutId id="2147483684" r:id="rId6"/>
    <p:sldLayoutId id="2147483683" r:id="rId7"/>
    <p:sldLayoutId id="2147483682" r:id="rId8"/>
    <p:sldLayoutId id="2147483681" r:id="rId9"/>
    <p:sldLayoutId id="2147483680" r:id="rId10"/>
    <p:sldLayoutId id="214748367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 descr="Person In A Lab">
            <a:extLst>
              <a:ext uri="{FF2B5EF4-FFF2-40B4-BE49-F238E27FC236}">
                <a16:creationId xmlns:a16="http://schemas.microsoft.com/office/drawing/2014/main" id="{45844C2A-A000-B902-90F1-BE969C04BC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-1" b="28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BB6B482-ACCA-4938-8AEA-49D525C17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42000">
                <a:srgbClr val="000000">
                  <a:alpha val="18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D4ABA6-C88B-3B1C-7F4F-58170CE8F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2244909"/>
            <a:ext cx="4693473" cy="395404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600">
                <a:solidFill>
                  <a:srgbClr val="FFFFFF"/>
                </a:solidFill>
              </a:rPr>
              <a:t>Permanganate Determination of the Iron Sample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FD8CCD-3EEC-B467-580A-354B132683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659052"/>
            <a:ext cx="5819775" cy="670945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Titration method to determine molar concentrations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14478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406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8E7F0-02B4-5F38-4CE0-D62E79384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399"/>
            <a:ext cx="5395365" cy="5193283"/>
          </a:xfrm>
        </p:spPr>
        <p:txBody>
          <a:bodyPr/>
          <a:lstStyle/>
          <a:p>
            <a:r>
              <a:rPr lang="en-US" dirty="0"/>
              <a:t>Burette/buret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26AEE7-04F3-7519-393F-62B668682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97396" y="750316"/>
            <a:ext cx="1943715" cy="53573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14642F-13CD-3D57-1337-3F6CDBA60AE7}"/>
              </a:ext>
            </a:extLst>
          </p:cNvPr>
          <p:cNvSpPr txBox="1"/>
          <p:nvPr/>
        </p:nvSpPr>
        <p:spPr>
          <a:xfrm>
            <a:off x="700635" y="1578429"/>
            <a:ext cx="531222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 Tips:</a:t>
            </a:r>
          </a:p>
          <a:p>
            <a:endParaRPr lang="en-US" dirty="0"/>
          </a:p>
          <a:p>
            <a:r>
              <a:rPr lang="en-US" b="1" dirty="0"/>
              <a:t>Before you start, BE SURE that the stopcock is perpendicular to the cylinder!  </a:t>
            </a:r>
            <a:r>
              <a:rPr lang="en-US" dirty="0"/>
              <a:t>Titrant will pour out before you are ready if you forget.</a:t>
            </a:r>
            <a:endParaRPr lang="en-US" b="1" dirty="0"/>
          </a:p>
          <a:p>
            <a:endParaRPr lang="en-US" dirty="0"/>
          </a:p>
          <a:p>
            <a:r>
              <a:rPr lang="en-US" b="1" dirty="0"/>
              <a:t>Fill titrant to ABOVE the zero mark!</a:t>
            </a:r>
            <a:r>
              <a:rPr lang="en-US" dirty="0"/>
              <a:t>  Titrant won’t be in the tip of the burette and we need to have a way to fill it before we begin.</a:t>
            </a:r>
          </a:p>
          <a:p>
            <a:endParaRPr lang="en-US" b="1" dirty="0"/>
          </a:p>
          <a:p>
            <a:r>
              <a:rPr lang="en-US" b="1" dirty="0"/>
              <a:t>Use a spare container to drain titrant to load the tip.</a:t>
            </a:r>
            <a:r>
              <a:rPr lang="en-US" dirty="0"/>
              <a:t>  Drain liquid level down to zero or below prior to starting.</a:t>
            </a:r>
          </a:p>
          <a:p>
            <a:endParaRPr lang="en-US" b="1" dirty="0"/>
          </a:p>
          <a:p>
            <a:r>
              <a:rPr lang="en-US" b="1" dirty="0"/>
              <a:t>DON’T FORGET TO RECORD YOUR STARTING VOLUME!!!</a:t>
            </a: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49254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07E2D-FC17-FA39-8800-FDA6F6652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A0DE0-F0B0-B93A-C1F4-7C9B5BBF6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399"/>
            <a:ext cx="5395365" cy="5193283"/>
          </a:xfrm>
        </p:spPr>
        <p:txBody>
          <a:bodyPr/>
          <a:lstStyle/>
          <a:p>
            <a:r>
              <a:rPr lang="en-US" dirty="0"/>
              <a:t>Burette/buret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5EEA48-F64A-7BDF-A909-DF4FDA144A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97396" y="750316"/>
            <a:ext cx="1943715" cy="53573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B96F23-8844-1884-473A-921EEA2CE5C4}"/>
              </a:ext>
            </a:extLst>
          </p:cNvPr>
          <p:cNvSpPr txBox="1"/>
          <p:nvPr/>
        </p:nvSpPr>
        <p:spPr>
          <a:xfrm>
            <a:off x="700635" y="1578429"/>
            <a:ext cx="531222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 Tips:</a:t>
            </a:r>
          </a:p>
          <a:p>
            <a:endParaRPr lang="en-US" dirty="0"/>
          </a:p>
          <a:p>
            <a:r>
              <a:rPr lang="en-US" b="1" dirty="0"/>
              <a:t>Prior to start, use white paper under your flask.</a:t>
            </a:r>
            <a:r>
              <a:rPr lang="en-US" dirty="0"/>
              <a:t>  This allows you to see the color change easier.</a:t>
            </a:r>
          </a:p>
          <a:p>
            <a:endParaRPr lang="en-US" b="1" dirty="0"/>
          </a:p>
          <a:p>
            <a:r>
              <a:rPr lang="en-US" b="1" dirty="0"/>
              <a:t>Open the stopcock using VERY small twists.</a:t>
            </a:r>
            <a:r>
              <a:rPr lang="en-US" dirty="0"/>
              <a:t>  Solutions come out fast and you need to control the volume carefully.</a:t>
            </a:r>
          </a:p>
          <a:p>
            <a:endParaRPr lang="en-US" dirty="0"/>
          </a:p>
          <a:p>
            <a:r>
              <a:rPr lang="en-US" b="1" dirty="0"/>
              <a:t>5 second rule!</a:t>
            </a:r>
            <a:r>
              <a:rPr lang="en-US" dirty="0"/>
              <a:t>  Your titration is complete when the color of the titrant persists for 5 seconds while being continuously stirred.</a:t>
            </a:r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r>
              <a:rPr lang="en-US" b="1" dirty="0"/>
              <a:t>Don’t forget to subtract!  </a:t>
            </a:r>
            <a:r>
              <a:rPr lang="en-US" dirty="0"/>
              <a:t>Your ending volume needs to reflect where you started as well!</a:t>
            </a:r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08250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9822C4-34AA-C017-294C-1F6FC3253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7"/>
            <a:ext cx="6400800" cy="1307592"/>
          </a:xfrm>
        </p:spPr>
        <p:txBody>
          <a:bodyPr>
            <a:normAutofit/>
          </a:bodyPr>
          <a:lstStyle/>
          <a:p>
            <a:r>
              <a:rPr lang="en-US" dirty="0"/>
              <a:t>Math rules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813B4C-6731-0B72-5252-A79AB0E20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AE149-765E-F5F9-D5EC-7F99A5FDE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8" y="2221992"/>
            <a:ext cx="6400800" cy="3739896"/>
          </a:xfrm>
        </p:spPr>
        <p:txBody>
          <a:bodyPr>
            <a:normAutofit/>
          </a:bodyPr>
          <a:lstStyle/>
          <a:p>
            <a:r>
              <a:rPr lang="en-US" dirty="0"/>
              <a:t>Your volume needs to go one level past the level of graduations!  Estimate the last value.</a:t>
            </a:r>
          </a:p>
          <a:p>
            <a:r>
              <a:rPr lang="en-US" dirty="0"/>
              <a:t>When using volume to determine molarity of solution, remember to convert to liters!</a:t>
            </a:r>
          </a:p>
          <a:p>
            <a:r>
              <a:rPr lang="en-US" dirty="0"/>
              <a:t>Stoichiometry is often used to determine the molar concentrations – be sure to start with a </a:t>
            </a:r>
            <a:r>
              <a:rPr lang="en-US" u="sng" dirty="0"/>
              <a:t>balanced equation </a:t>
            </a:r>
            <a:r>
              <a:rPr lang="en-US" dirty="0"/>
              <a:t>when converting from one reagent to the other.</a:t>
            </a:r>
          </a:p>
        </p:txBody>
      </p:sp>
      <p:pic>
        <p:nvPicPr>
          <p:cNvPr id="4" name="Content Placeholder 4" descr="A measuring device with red arrows&#10;&#10;AI-generated content may be incorrect.">
            <a:extLst>
              <a:ext uri="{FF2B5EF4-FFF2-40B4-BE49-F238E27FC236}">
                <a16:creationId xmlns:a16="http://schemas.microsoft.com/office/drawing/2014/main" id="{B8EABA47-DBAB-8039-EE06-EE97658F8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580" y="890873"/>
            <a:ext cx="1854320" cy="511536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E0E8146-6E65-2E6C-0C86-547E3C925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859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22</TotalTime>
  <Words>260</Words>
  <Application>Microsoft Office PowerPoint</Application>
  <PresentationFormat>Widescreen</PresentationFormat>
  <Paragraphs>27</Paragraphs>
  <Slides>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Calisto MT</vt:lpstr>
      <vt:lpstr>Univers Condensed</vt:lpstr>
      <vt:lpstr>ChronicleVTI</vt:lpstr>
      <vt:lpstr>Permanganate Determination of the Iron Sample</vt:lpstr>
      <vt:lpstr>Burette/buret </vt:lpstr>
      <vt:lpstr>Burette/buret </vt:lpstr>
      <vt:lpstr>Math rules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 Johnson</dc:creator>
  <cp:lastModifiedBy>Scott Johnson</cp:lastModifiedBy>
  <cp:revision>1</cp:revision>
  <dcterms:created xsi:type="dcterms:W3CDTF">2025-10-16T21:19:26Z</dcterms:created>
  <dcterms:modified xsi:type="dcterms:W3CDTF">2025-10-16T21:42:05Z</dcterms:modified>
</cp:coreProperties>
</file>