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</p:sldIdLst>
  <p:sldSz cy="5143500" cx="9144000"/>
  <p:notesSz cx="6858000" cy="9144000"/>
  <p:embeddedFontLst>
    <p:embeddedFont>
      <p:font typeface="PT Sans Narrow"/>
      <p:regular r:id="rId39"/>
      <p:bold r:id="rId40"/>
    </p:embeddedFont>
    <p:embeddedFont>
      <p:font typeface="Open Sans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TSansNarrow-bold.fntdata"/><Relationship Id="rId20" Type="http://schemas.openxmlformats.org/officeDocument/2006/relationships/slide" Target="slides/slide16.xml"/><Relationship Id="rId42" Type="http://schemas.openxmlformats.org/officeDocument/2006/relationships/font" Target="fonts/OpenSans-bold.fntdata"/><Relationship Id="rId41" Type="http://schemas.openxmlformats.org/officeDocument/2006/relationships/font" Target="fonts/OpenSans-regular.fntdata"/><Relationship Id="rId22" Type="http://schemas.openxmlformats.org/officeDocument/2006/relationships/slide" Target="slides/slide18.xml"/><Relationship Id="rId44" Type="http://schemas.openxmlformats.org/officeDocument/2006/relationships/font" Target="fonts/OpenSans-boldItalic.fntdata"/><Relationship Id="rId21" Type="http://schemas.openxmlformats.org/officeDocument/2006/relationships/slide" Target="slides/slide17.xml"/><Relationship Id="rId43" Type="http://schemas.openxmlformats.org/officeDocument/2006/relationships/font" Target="fonts/OpenSans-italic.fntdata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font" Target="fonts/PTSansNarrow-regular.fntdata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Shape 16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Shape 18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Shape 20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Shape 21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Shape 23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Shape 24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Shape 25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Shape 26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Shape 26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Shape 27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Shape 28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Shape 29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Shape 29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Shape 30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Shape 31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Shape 32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Shape 33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Shape 34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Shape 35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hape 10"/>
          <p:cNvCxnSpPr/>
          <p:nvPr/>
        </p:nvCxnSpPr>
        <p:spPr>
          <a:xfrm>
            <a:off x="7007735" y="3176887"/>
            <a:ext cx="562199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" name="Shape 11"/>
          <p:cNvCxnSpPr/>
          <p:nvPr/>
        </p:nvCxnSpPr>
        <p:spPr>
          <a:xfrm>
            <a:off x="1575034" y="3158251"/>
            <a:ext cx="562199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2" name="Shape 12"/>
          <p:cNvGrpSpPr/>
          <p:nvPr/>
        </p:nvGrpSpPr>
        <p:grpSpPr>
          <a:xfrm>
            <a:off x="1004143" y="1022025"/>
            <a:ext cx="7136667" cy="152400"/>
            <a:chOff x="1346428" y="1011300"/>
            <a:chExt cx="6452100" cy="152400"/>
          </a:xfrm>
        </p:grpSpPr>
        <p:cxnSp>
          <p:nvCxnSpPr>
            <p:cNvPr id="13" name="Shape 13"/>
            <p:cNvCxnSpPr/>
            <p:nvPr/>
          </p:nvCxnSpPr>
          <p:spPr>
            <a:xfrm rot="10800000">
              <a:off x="1346428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" name="Shape 14"/>
            <p:cNvCxnSpPr/>
            <p:nvPr/>
          </p:nvCxnSpPr>
          <p:spPr>
            <a:xfrm rot="10800000">
              <a:off x="1346428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5" name="Shape 15"/>
          <p:cNvGrpSpPr/>
          <p:nvPr/>
        </p:nvGrpSpPr>
        <p:grpSpPr>
          <a:xfrm>
            <a:off x="1004150" y="3969100"/>
            <a:ext cx="7136667" cy="152400"/>
            <a:chOff x="1346435" y="3969087"/>
            <a:chExt cx="6452100" cy="152400"/>
          </a:xfrm>
        </p:grpSpPr>
        <p:cxnSp>
          <p:nvCxnSpPr>
            <p:cNvPr id="16" name="Shape 16"/>
            <p:cNvCxnSpPr/>
            <p:nvPr/>
          </p:nvCxnSpPr>
          <p:spPr>
            <a:xfrm>
              <a:off x="1346435" y="4121487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7" name="Shape 17"/>
            <p:cNvCxnSpPr/>
            <p:nvPr/>
          </p:nvCxnSpPr>
          <p:spPr>
            <a:xfrm>
              <a:off x="1346435" y="3969087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8" name="Shape 18"/>
          <p:cNvSpPr txBox="1"/>
          <p:nvPr>
            <p:ph type="ctrTitle"/>
          </p:nvPr>
        </p:nvSpPr>
        <p:spPr>
          <a:xfrm>
            <a:off x="1004150" y="1751764"/>
            <a:ext cx="7136700" cy="10223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400"/>
            </a:lvl1pPr>
            <a:lvl2pPr lvl="1" algn="ctr">
              <a:spcBef>
                <a:spcPts val="0"/>
              </a:spcBef>
              <a:buSzPct val="100000"/>
              <a:defRPr sz="5400"/>
            </a:lvl2pPr>
            <a:lvl3pPr lvl="2" algn="ctr">
              <a:spcBef>
                <a:spcPts val="0"/>
              </a:spcBef>
              <a:buSzPct val="100000"/>
              <a:defRPr sz="5400"/>
            </a:lvl3pPr>
            <a:lvl4pPr lvl="3" algn="ctr">
              <a:spcBef>
                <a:spcPts val="0"/>
              </a:spcBef>
              <a:buSzPct val="100000"/>
              <a:defRPr sz="5400"/>
            </a:lvl4pPr>
            <a:lvl5pPr lvl="4" algn="ctr">
              <a:spcBef>
                <a:spcPts val="0"/>
              </a:spcBef>
              <a:buSzPct val="100000"/>
              <a:defRPr sz="5400"/>
            </a:lvl5pPr>
            <a:lvl6pPr lvl="5" algn="ctr">
              <a:spcBef>
                <a:spcPts val="0"/>
              </a:spcBef>
              <a:buSzPct val="100000"/>
              <a:defRPr sz="5400"/>
            </a:lvl6pPr>
            <a:lvl7pPr lvl="6" algn="ctr">
              <a:spcBef>
                <a:spcPts val="0"/>
              </a:spcBef>
              <a:buSzPct val="100000"/>
              <a:defRPr sz="5400"/>
            </a:lvl7pPr>
            <a:lvl8pPr lvl="7" algn="ctr">
              <a:spcBef>
                <a:spcPts val="0"/>
              </a:spcBef>
              <a:buSzPct val="100000"/>
              <a:defRPr sz="5400"/>
            </a:lvl8pPr>
            <a:lvl9pPr lvl="8" algn="ctr">
              <a:spcBef>
                <a:spcPts val="0"/>
              </a:spcBef>
              <a:buSzPct val="100000"/>
              <a:defRPr sz="5400"/>
            </a:lvl9pPr>
          </a:lstStyle>
          <a:p/>
        </p:txBody>
      </p:sp>
      <p:sp>
        <p:nvSpPr>
          <p:cNvPr id="19" name="Shape 19"/>
          <p:cNvSpPr txBox="1"/>
          <p:nvPr>
            <p:ph idx="1" type="subTitle"/>
          </p:nvPr>
        </p:nvSpPr>
        <p:spPr>
          <a:xfrm>
            <a:off x="2137225" y="2850039"/>
            <a:ext cx="4870499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" name="Shape 57"/>
          <p:cNvSpPr txBox="1"/>
          <p:nvPr>
            <p:ph type="title"/>
          </p:nvPr>
        </p:nvSpPr>
        <p:spPr>
          <a:xfrm>
            <a:off x="311700" y="1304850"/>
            <a:ext cx="8520599" cy="15383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" type="body"/>
          </p:nvPr>
        </p:nvSpPr>
        <p:spPr>
          <a:xfrm>
            <a:off x="311700" y="2995650"/>
            <a:ext cx="8520599" cy="10715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59" name="Shape 5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" name="Shape 23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" name="Shape 27"/>
          <p:cNvSpPr txBox="1"/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8" name="Shape 28"/>
          <p:cNvSpPr txBox="1"/>
          <p:nvPr>
            <p:ph idx="1" type="body"/>
          </p:nvPr>
        </p:nvSpPr>
        <p:spPr>
          <a:xfrm>
            <a:off x="311700" y="1266325"/>
            <a:ext cx="8520599" cy="330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9" name="Shape 2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/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32" name="Shape 32"/>
          <p:cNvSpPr txBox="1"/>
          <p:nvPr>
            <p:ph idx="1" type="body"/>
          </p:nvPr>
        </p:nvSpPr>
        <p:spPr>
          <a:xfrm>
            <a:off x="311700" y="1266175"/>
            <a:ext cx="3999899" cy="330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3" name="Shape 33"/>
          <p:cNvSpPr txBox="1"/>
          <p:nvPr>
            <p:ph idx="2" type="body"/>
          </p:nvPr>
        </p:nvSpPr>
        <p:spPr>
          <a:xfrm>
            <a:off x="4832400" y="1266175"/>
            <a:ext cx="3999899" cy="330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/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37" name="Shape 37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/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40" name="Shape 40"/>
          <p:cNvSpPr txBox="1"/>
          <p:nvPr>
            <p:ph idx="1" type="body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41" name="Shape 41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bg>
      <p:bgPr>
        <a:solidFill>
          <a:schemeClr val="accent6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/>
          <p:nvPr>
            <p:ph type="title"/>
          </p:nvPr>
        </p:nvSpPr>
        <p:spPr>
          <a:xfrm>
            <a:off x="490250" y="526350"/>
            <a:ext cx="5613599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4572000" y="0"/>
            <a:ext cx="4572000" cy="51434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7" name="Shape 47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8" name="Shape 48"/>
          <p:cNvSpPr txBox="1"/>
          <p:nvPr>
            <p:ph type="title"/>
          </p:nvPr>
        </p:nvSpPr>
        <p:spPr>
          <a:xfrm>
            <a:off x="265500" y="1039675"/>
            <a:ext cx="4045199" cy="16758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49" name="Shape 49"/>
          <p:cNvSpPr txBox="1"/>
          <p:nvPr>
            <p:ph idx="1" type="subTitle"/>
          </p:nvPr>
        </p:nvSpPr>
        <p:spPr>
          <a:xfrm>
            <a:off x="265500" y="2726875"/>
            <a:ext cx="4045199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50" name="Shape 50"/>
          <p:cNvSpPr txBox="1"/>
          <p:nvPr>
            <p:ph idx="2" type="body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Shape 51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>
            <p:ph idx="1" type="body"/>
          </p:nvPr>
        </p:nvSpPr>
        <p:spPr>
          <a:xfrm>
            <a:off x="311700" y="4230725"/>
            <a:ext cx="5998800" cy="5987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54" name="Shape 5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266325"/>
            <a:ext cx="8520599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Open Sans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4.png"/><Relationship Id="rId4" Type="http://schemas.openxmlformats.org/officeDocument/2006/relationships/image" Target="../media/image0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Relationship Id="rId4" Type="http://schemas.openxmlformats.org/officeDocument/2006/relationships/image" Target="../media/image0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png"/><Relationship Id="rId4" Type="http://schemas.openxmlformats.org/officeDocument/2006/relationships/image" Target="../media/image2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3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/>
          <p:nvPr>
            <p:ph type="ctrTitle"/>
          </p:nvPr>
        </p:nvSpPr>
        <p:spPr>
          <a:xfrm>
            <a:off x="1004150" y="1751764"/>
            <a:ext cx="7136700" cy="10223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Nexus 7 Tablet </a:t>
            </a:r>
          </a:p>
        </p:txBody>
      </p:sp>
      <p:sp>
        <p:nvSpPr>
          <p:cNvPr id="67" name="Shape 67"/>
          <p:cNvSpPr txBox="1"/>
          <p:nvPr>
            <p:ph idx="1" type="subTitle"/>
          </p:nvPr>
        </p:nvSpPr>
        <p:spPr>
          <a:xfrm>
            <a:off x="2137225" y="2850039"/>
            <a:ext cx="4870499" cy="792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New Setup</a:t>
            </a:r>
          </a:p>
        </p:txBody>
      </p:sp>
      <p:pic>
        <p:nvPicPr>
          <p:cNvPr id="68" name="Shape 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1950" y="1663400"/>
            <a:ext cx="1001574" cy="1433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Shape 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2800" y="2682100"/>
            <a:ext cx="2279949" cy="1023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/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Google Services</a:t>
            </a:r>
          </a:p>
        </p:txBody>
      </p:sp>
      <p:sp>
        <p:nvSpPr>
          <p:cNvPr id="147" name="Shape 147"/>
          <p:cNvSpPr txBox="1"/>
          <p:nvPr>
            <p:ph idx="1" type="body"/>
          </p:nvPr>
        </p:nvSpPr>
        <p:spPr>
          <a:xfrm>
            <a:off x="311700" y="1266325"/>
            <a:ext cx="8520599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Uncheck All three options for google services.</a:t>
            </a:r>
          </a:p>
        </p:txBody>
      </p:sp>
      <p:pic>
        <p:nvPicPr>
          <p:cNvPr descr="Screenshot_20160129-093831.png" id="148" name="Shape 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2825" y="702449"/>
            <a:ext cx="2879474" cy="3866572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Shape 149"/>
          <p:cNvSpPr/>
          <p:nvPr/>
        </p:nvSpPr>
        <p:spPr>
          <a:xfrm>
            <a:off x="5785950" y="2070900"/>
            <a:ext cx="652800" cy="29249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0" name="Shape 150"/>
          <p:cNvSpPr/>
          <p:nvPr/>
        </p:nvSpPr>
        <p:spPr>
          <a:xfrm>
            <a:off x="5785950" y="3187725"/>
            <a:ext cx="652800" cy="29249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1" name="Shape 151"/>
          <p:cNvSpPr/>
          <p:nvPr/>
        </p:nvSpPr>
        <p:spPr>
          <a:xfrm>
            <a:off x="5785950" y="2771425"/>
            <a:ext cx="652800" cy="29249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/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Setup Complete</a:t>
            </a:r>
          </a:p>
        </p:txBody>
      </p:sp>
      <p:sp>
        <p:nvSpPr>
          <p:cNvPr id="157" name="Shape 157"/>
          <p:cNvSpPr txBox="1"/>
          <p:nvPr>
            <p:ph idx="1" type="body"/>
          </p:nvPr>
        </p:nvSpPr>
        <p:spPr>
          <a:xfrm>
            <a:off x="311700" y="1266325"/>
            <a:ext cx="8520599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This screen may not appear, 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please move to the next slide.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Touch finish.</a:t>
            </a:r>
          </a:p>
        </p:txBody>
      </p:sp>
      <p:pic>
        <p:nvPicPr>
          <p:cNvPr descr="Screenshot_2016-02-03-13-44-51.png" id="158" name="Shape 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2750" y="576225"/>
            <a:ext cx="2899551" cy="399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/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System update</a:t>
            </a:r>
          </a:p>
        </p:txBody>
      </p:sp>
      <p:sp>
        <p:nvSpPr>
          <p:cNvPr id="164" name="Shape 164"/>
          <p:cNvSpPr txBox="1"/>
          <p:nvPr>
            <p:ph idx="1" type="body"/>
          </p:nvPr>
        </p:nvSpPr>
        <p:spPr>
          <a:xfrm>
            <a:off x="311700" y="1264600"/>
            <a:ext cx="8520599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System update are important, 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please make sure you plug in 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your device and run the update 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when it is convenient.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Please select later for now.</a:t>
            </a:r>
          </a:p>
        </p:txBody>
      </p:sp>
      <p:pic>
        <p:nvPicPr>
          <p:cNvPr descr="Screenshot_2016-02-03-13-45-30.png" id="165" name="Shape 1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5675" y="576225"/>
            <a:ext cx="3026624" cy="399107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Shape 166"/>
          <p:cNvSpPr/>
          <p:nvPr/>
        </p:nvSpPr>
        <p:spPr>
          <a:xfrm rot="-5400000">
            <a:off x="6614974" y="1150424"/>
            <a:ext cx="682200" cy="36779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7" name="Shape 167"/>
          <p:cNvSpPr/>
          <p:nvPr/>
        </p:nvSpPr>
        <p:spPr>
          <a:xfrm>
            <a:off x="7096550" y="3692075"/>
            <a:ext cx="682200" cy="307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/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Set up Email	</a:t>
            </a:r>
          </a:p>
        </p:txBody>
      </p:sp>
      <p:sp>
        <p:nvSpPr>
          <p:cNvPr id="173" name="Shape 173"/>
          <p:cNvSpPr txBox="1"/>
          <p:nvPr>
            <p:ph idx="1" type="body"/>
          </p:nvPr>
        </p:nvSpPr>
        <p:spPr>
          <a:xfrm>
            <a:off x="311700" y="1266325"/>
            <a:ext cx="8520599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Touch the Gmail icon to begin.</a:t>
            </a:r>
          </a:p>
        </p:txBody>
      </p:sp>
      <p:pic>
        <p:nvPicPr>
          <p:cNvPr descr="Screenshot_2016-02-03-13-45-49.png" id="174" name="Shape 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5800" y="576212"/>
            <a:ext cx="2986500" cy="399107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Shape 175"/>
          <p:cNvSpPr/>
          <p:nvPr/>
        </p:nvSpPr>
        <p:spPr>
          <a:xfrm rot="2623826">
            <a:off x="7148232" y="3698761"/>
            <a:ext cx="622336" cy="33461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/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Got it!</a:t>
            </a:r>
          </a:p>
        </p:txBody>
      </p:sp>
      <p:sp>
        <p:nvSpPr>
          <p:cNvPr id="181" name="Shape 181"/>
          <p:cNvSpPr txBox="1"/>
          <p:nvPr>
            <p:ph idx="1" type="body"/>
          </p:nvPr>
        </p:nvSpPr>
        <p:spPr>
          <a:xfrm>
            <a:off x="412025" y="1264600"/>
            <a:ext cx="8520599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Touch GOT IT to move on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Add an email address.</a:t>
            </a:r>
          </a:p>
        </p:txBody>
      </p:sp>
      <p:pic>
        <p:nvPicPr>
          <p:cNvPr descr="Screenshot_2016-02-03-13-46-37.png" id="182" name="Shape 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9100" y="576225"/>
            <a:ext cx="2993199" cy="3991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Shape 183"/>
          <p:cNvSpPr/>
          <p:nvPr/>
        </p:nvSpPr>
        <p:spPr>
          <a:xfrm>
            <a:off x="6481200" y="4080025"/>
            <a:ext cx="669000" cy="321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/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Add BPS email</a:t>
            </a:r>
          </a:p>
        </p:txBody>
      </p:sp>
      <p:sp>
        <p:nvSpPr>
          <p:cNvPr id="189" name="Shape 189"/>
          <p:cNvSpPr txBox="1"/>
          <p:nvPr>
            <p:ph idx="1" type="body"/>
          </p:nvPr>
        </p:nvSpPr>
        <p:spPr>
          <a:xfrm>
            <a:off x="311700" y="1266325"/>
            <a:ext cx="8520599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Touch add and email address.</a:t>
            </a:r>
          </a:p>
        </p:txBody>
      </p:sp>
      <p:pic>
        <p:nvPicPr>
          <p:cNvPr descr="Screenshot_2016-02-03-13-47-19.png" id="190" name="Shape 1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2475" y="576225"/>
            <a:ext cx="2979824" cy="399107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Shape 191"/>
          <p:cNvSpPr/>
          <p:nvPr/>
        </p:nvSpPr>
        <p:spPr>
          <a:xfrm>
            <a:off x="5651825" y="2126950"/>
            <a:ext cx="608700" cy="307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/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Exchange Email</a:t>
            </a:r>
          </a:p>
        </p:txBody>
      </p:sp>
      <p:sp>
        <p:nvSpPr>
          <p:cNvPr id="197" name="Shape 197"/>
          <p:cNvSpPr txBox="1"/>
          <p:nvPr>
            <p:ph idx="1" type="body"/>
          </p:nvPr>
        </p:nvSpPr>
        <p:spPr>
          <a:xfrm>
            <a:off x="311700" y="1266325"/>
            <a:ext cx="8520599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Select Exchange email type.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Next</a:t>
            </a:r>
          </a:p>
        </p:txBody>
      </p:sp>
      <p:pic>
        <p:nvPicPr>
          <p:cNvPr descr="Screenshot_20160129-093637.png" id="198" name="Shape 1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9900" y="668850"/>
            <a:ext cx="2752400" cy="3900024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Shape 199"/>
          <p:cNvSpPr/>
          <p:nvPr/>
        </p:nvSpPr>
        <p:spPr>
          <a:xfrm>
            <a:off x="5906000" y="2668725"/>
            <a:ext cx="648899" cy="34589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/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Account Setup</a:t>
            </a:r>
          </a:p>
        </p:txBody>
      </p:sp>
      <p:sp>
        <p:nvSpPr>
          <p:cNvPr id="205" name="Shape 205"/>
          <p:cNvSpPr txBox="1"/>
          <p:nvPr>
            <p:ph idx="1" type="body"/>
          </p:nvPr>
        </p:nvSpPr>
        <p:spPr>
          <a:xfrm>
            <a:off x="311700" y="1266325"/>
            <a:ext cx="8520599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Enter Bismarck Public 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Schools email address.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Enter email password.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Next.</a:t>
            </a:r>
          </a:p>
        </p:txBody>
      </p:sp>
      <p:pic>
        <p:nvPicPr>
          <p:cNvPr descr="Screenshot_2016-02-03-13-48-01.png" id="206" name="Shape 2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8250" y="690125"/>
            <a:ext cx="2648675" cy="3877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shot_2016-02-03-14-20-25.png" id="207" name="Shape 2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7250" y="690125"/>
            <a:ext cx="2545049" cy="387717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Shape 208"/>
          <p:cNvSpPr/>
          <p:nvPr/>
        </p:nvSpPr>
        <p:spPr>
          <a:xfrm rot="-3806781">
            <a:off x="7724077" y="2141223"/>
            <a:ext cx="674442" cy="33715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9" name="Shape 209"/>
          <p:cNvSpPr txBox="1"/>
          <p:nvPr/>
        </p:nvSpPr>
        <p:spPr>
          <a:xfrm>
            <a:off x="7034300" y="2654800"/>
            <a:ext cx="1717199" cy="707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Do not use the select button</a:t>
            </a:r>
          </a:p>
        </p:txBody>
      </p:sp>
      <p:sp>
        <p:nvSpPr>
          <p:cNvPr id="210" name="Shape 210"/>
          <p:cNvSpPr/>
          <p:nvPr/>
        </p:nvSpPr>
        <p:spPr>
          <a:xfrm>
            <a:off x="7759800" y="4126850"/>
            <a:ext cx="603000" cy="254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1" name="Shape 211"/>
          <p:cNvSpPr/>
          <p:nvPr/>
        </p:nvSpPr>
        <p:spPr>
          <a:xfrm>
            <a:off x="8031950" y="1417975"/>
            <a:ext cx="603000" cy="588599"/>
          </a:xfrm>
          <a:prstGeom prst="noSmoking">
            <a:avLst>
              <a:gd fmla="val 18750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/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Change the Server Address</a:t>
            </a:r>
          </a:p>
        </p:txBody>
      </p:sp>
      <p:sp>
        <p:nvSpPr>
          <p:cNvPr id="217" name="Shape 217"/>
          <p:cNvSpPr txBox="1"/>
          <p:nvPr>
            <p:ph idx="1" type="body"/>
          </p:nvPr>
        </p:nvSpPr>
        <p:spPr>
          <a:xfrm>
            <a:off x="311700" y="1264600"/>
            <a:ext cx="8520599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Add webmail to the server URL.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Next.</a:t>
            </a:r>
          </a:p>
        </p:txBody>
      </p:sp>
      <p:pic>
        <p:nvPicPr>
          <p:cNvPr descr="Screenshot_2016-02-03-14-20-42.png" id="218" name="Shape 2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9450" y="576225"/>
            <a:ext cx="2892848" cy="399107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Shape 219"/>
          <p:cNvSpPr/>
          <p:nvPr/>
        </p:nvSpPr>
        <p:spPr>
          <a:xfrm rot="-8296565">
            <a:off x="7163464" y="2454751"/>
            <a:ext cx="742402" cy="40796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0" name="Shape 220"/>
          <p:cNvSpPr/>
          <p:nvPr/>
        </p:nvSpPr>
        <p:spPr>
          <a:xfrm>
            <a:off x="7991800" y="1638700"/>
            <a:ext cx="603000" cy="588599"/>
          </a:xfrm>
          <a:prstGeom prst="noSmoking">
            <a:avLst>
              <a:gd fmla="val 18750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/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6" name="Shape 226"/>
          <p:cNvSpPr txBox="1"/>
          <p:nvPr>
            <p:ph idx="1" type="body"/>
          </p:nvPr>
        </p:nvSpPr>
        <p:spPr>
          <a:xfrm>
            <a:off x="311700" y="1266325"/>
            <a:ext cx="8520599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Allow remote security 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administration.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Make sure all account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options are selected.</a:t>
            </a:r>
          </a:p>
        </p:txBody>
      </p:sp>
      <p:pic>
        <p:nvPicPr>
          <p:cNvPr descr="Screenshot_2016-02-03-14-20-54.png" id="227" name="Shape 2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2873" y="576225"/>
            <a:ext cx="2517425" cy="3991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shot_2016-02-03-14-20-58.png" id="228" name="Shape 2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73875" y="576225"/>
            <a:ext cx="2558423" cy="399107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Shape 229"/>
          <p:cNvSpPr/>
          <p:nvPr/>
        </p:nvSpPr>
        <p:spPr>
          <a:xfrm>
            <a:off x="5712050" y="2849300"/>
            <a:ext cx="414599" cy="7158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0" name="Shape 230"/>
          <p:cNvSpPr/>
          <p:nvPr/>
        </p:nvSpPr>
        <p:spPr>
          <a:xfrm>
            <a:off x="7731975" y="4093400"/>
            <a:ext cx="662099" cy="3144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/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Power on Device</a:t>
            </a:r>
          </a:p>
        </p:txBody>
      </p:sp>
      <p:sp>
        <p:nvSpPr>
          <p:cNvPr id="75" name="Shape 75"/>
          <p:cNvSpPr txBox="1"/>
          <p:nvPr>
            <p:ph idx="1" type="body"/>
          </p:nvPr>
        </p:nvSpPr>
        <p:spPr>
          <a:xfrm>
            <a:off x="311700" y="1266325"/>
            <a:ext cx="8520599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Hold power button for 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about 5 seconds until the 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word Google appears on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the screen.</a:t>
            </a:r>
          </a:p>
        </p:txBody>
      </p:sp>
      <p:pic>
        <p:nvPicPr>
          <p:cNvPr id="76" name="Shape 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6575" y="1556075"/>
            <a:ext cx="1864350" cy="246315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Shape 77"/>
          <p:cNvSpPr/>
          <p:nvPr/>
        </p:nvSpPr>
        <p:spPr>
          <a:xfrm>
            <a:off x="5278925" y="1957250"/>
            <a:ext cx="958200" cy="467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8" name="Shape 78"/>
          <p:cNvSpPr txBox="1"/>
          <p:nvPr/>
        </p:nvSpPr>
        <p:spPr>
          <a:xfrm>
            <a:off x="6344425" y="1957250"/>
            <a:ext cx="1901100" cy="4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Top button (power)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/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Device admin</a:t>
            </a:r>
          </a:p>
        </p:txBody>
      </p:sp>
      <p:sp>
        <p:nvSpPr>
          <p:cNvPr id="236" name="Shape 236"/>
          <p:cNvSpPr txBox="1"/>
          <p:nvPr>
            <p:ph idx="1" type="body"/>
          </p:nvPr>
        </p:nvSpPr>
        <p:spPr>
          <a:xfrm>
            <a:off x="311700" y="1266325"/>
            <a:ext cx="8520599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Activate device 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administrator.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Take me to Gmail.</a:t>
            </a:r>
          </a:p>
        </p:txBody>
      </p:sp>
      <p:pic>
        <p:nvPicPr>
          <p:cNvPr descr="Screenshot_2016-02-03-14-21-06.png" id="237" name="Shape 2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7850" y="691850"/>
            <a:ext cx="2788251" cy="3877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shot_2016-02-03-14-21-29.png" id="238" name="Shape 2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7375" y="690125"/>
            <a:ext cx="2504924" cy="387717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Shape 239"/>
          <p:cNvSpPr/>
          <p:nvPr/>
        </p:nvSpPr>
        <p:spPr>
          <a:xfrm rot="2485183">
            <a:off x="6753020" y="3687452"/>
            <a:ext cx="767719" cy="38407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/>
          <p:nvPr>
            <p:ph type="title"/>
          </p:nvPr>
        </p:nvSpPr>
        <p:spPr>
          <a:xfrm>
            <a:off x="311700" y="445025"/>
            <a:ext cx="8520599" cy="709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Touch The Home Button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5" name="Shape 245"/>
          <p:cNvSpPr txBox="1"/>
          <p:nvPr>
            <p:ph idx="1" type="body"/>
          </p:nvPr>
        </p:nvSpPr>
        <p:spPr>
          <a:xfrm>
            <a:off x="311700" y="1266325"/>
            <a:ext cx="8520599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Touch the home button to exit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the email application.</a:t>
            </a:r>
          </a:p>
        </p:txBody>
      </p:sp>
      <p:pic>
        <p:nvPicPr>
          <p:cNvPr descr="Screenshot_2016-02-04-19-21-59.png" id="246" name="Shape 2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0375" y="577112"/>
            <a:ext cx="2963150" cy="3989275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Shape 247"/>
          <p:cNvSpPr/>
          <p:nvPr/>
        </p:nvSpPr>
        <p:spPr>
          <a:xfrm rot="3070369">
            <a:off x="6574522" y="3835271"/>
            <a:ext cx="866065" cy="39857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8" name="Shape 248"/>
          <p:cNvSpPr txBox="1"/>
          <p:nvPr/>
        </p:nvSpPr>
        <p:spPr>
          <a:xfrm>
            <a:off x="7271925" y="1167700"/>
            <a:ext cx="1717199" cy="31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White box.jpg" id="249" name="Shape 249"/>
          <p:cNvPicPr preferRelativeResize="0"/>
          <p:nvPr/>
        </p:nvPicPr>
        <p:blipFill>
          <a:blip r:embed="rId4">
            <a:alphaModFix amt="94000"/>
          </a:blip>
          <a:stretch>
            <a:fillRect/>
          </a:stretch>
        </p:blipFill>
        <p:spPr>
          <a:xfrm>
            <a:off x="7271925" y="1154225"/>
            <a:ext cx="1541599" cy="318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/>
          <p:nvPr>
            <p:ph type="title"/>
          </p:nvPr>
        </p:nvSpPr>
        <p:spPr>
          <a:xfrm>
            <a:off x="311700" y="438350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Sign in to google</a:t>
            </a:r>
          </a:p>
        </p:txBody>
      </p:sp>
      <p:sp>
        <p:nvSpPr>
          <p:cNvPr id="255" name="Shape 255"/>
          <p:cNvSpPr txBox="1"/>
          <p:nvPr>
            <p:ph idx="1" type="body"/>
          </p:nvPr>
        </p:nvSpPr>
        <p:spPr>
          <a:xfrm>
            <a:off x="488225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Touch the box to authenticate to your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Google account.</a:t>
            </a:r>
          </a:p>
        </p:txBody>
      </p:sp>
      <p:pic>
        <p:nvPicPr>
          <p:cNvPr descr="Screenshot_20160202-140912.png" id="256" name="Shape 2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2475" y="642100"/>
            <a:ext cx="2979824" cy="3926774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Shape 257"/>
          <p:cNvSpPr/>
          <p:nvPr/>
        </p:nvSpPr>
        <p:spPr>
          <a:xfrm>
            <a:off x="5163575" y="1785825"/>
            <a:ext cx="876300" cy="44819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/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Sign in to Google	</a:t>
            </a:r>
          </a:p>
        </p:txBody>
      </p:sp>
      <p:sp>
        <p:nvSpPr>
          <p:cNvPr id="263" name="Shape 263"/>
          <p:cNvSpPr txBox="1"/>
          <p:nvPr>
            <p:ph idx="1" type="body"/>
          </p:nvPr>
        </p:nvSpPr>
        <p:spPr>
          <a:xfrm>
            <a:off x="311700" y="1266325"/>
            <a:ext cx="8520599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Sign in to your Google 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account with your BPS email 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and password.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Next. Next.</a:t>
            </a:r>
          </a:p>
        </p:txBody>
      </p:sp>
      <p:pic>
        <p:nvPicPr>
          <p:cNvPr descr="Screenshot_20160129-093937.png" id="264" name="Shape 2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4800" y="655475"/>
            <a:ext cx="2682125" cy="39134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shot_20160129-093954.png" id="265" name="Shape 2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7175" y="655475"/>
            <a:ext cx="2565126" cy="3913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/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Accept Privacy Policy</a:t>
            </a:r>
          </a:p>
        </p:txBody>
      </p:sp>
      <p:sp>
        <p:nvSpPr>
          <p:cNvPr id="271" name="Shape 271"/>
          <p:cNvSpPr txBox="1"/>
          <p:nvPr>
            <p:ph idx="1" type="body"/>
          </p:nvPr>
        </p:nvSpPr>
        <p:spPr>
          <a:xfrm>
            <a:off x="311700" y="1266325"/>
            <a:ext cx="8520599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Accept the BPS privacy policy</a:t>
            </a:r>
          </a:p>
        </p:txBody>
      </p:sp>
      <p:pic>
        <p:nvPicPr>
          <p:cNvPr descr="Screenshot_20160129-094013.png" id="272" name="Shape 2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6900" y="577950"/>
            <a:ext cx="2935401" cy="399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/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BPS Authentication Service</a:t>
            </a:r>
          </a:p>
        </p:txBody>
      </p:sp>
      <p:sp>
        <p:nvSpPr>
          <p:cNvPr id="278" name="Shape 278"/>
          <p:cNvSpPr txBox="1"/>
          <p:nvPr>
            <p:ph idx="1" type="body"/>
          </p:nvPr>
        </p:nvSpPr>
        <p:spPr>
          <a:xfrm>
            <a:off x="311700" y="1266325"/>
            <a:ext cx="8520599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Enter Firstname_Last and password.</a:t>
            </a:r>
          </a:p>
        </p:txBody>
      </p:sp>
      <p:pic>
        <p:nvPicPr>
          <p:cNvPr descr="Screenshot_2016-02-05-07-42-43.png" id="279" name="Shape 2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8800" y="576212"/>
            <a:ext cx="3013499" cy="399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/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Google Services</a:t>
            </a:r>
          </a:p>
        </p:txBody>
      </p:sp>
      <p:sp>
        <p:nvSpPr>
          <p:cNvPr id="285" name="Shape 285"/>
          <p:cNvSpPr txBox="1"/>
          <p:nvPr>
            <p:ph idx="1" type="body"/>
          </p:nvPr>
        </p:nvSpPr>
        <p:spPr>
          <a:xfrm>
            <a:off x="311700" y="1266325"/>
            <a:ext cx="8520599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Uncheck the box for Google services</a:t>
            </a:r>
          </a:p>
        </p:txBody>
      </p:sp>
      <p:pic>
        <p:nvPicPr>
          <p:cNvPr descr="Screenshot_2016-02-04-19-24-41.png" id="286" name="Shape 2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9225" y="576212"/>
            <a:ext cx="2993076" cy="3991075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Shape 287"/>
          <p:cNvSpPr/>
          <p:nvPr/>
        </p:nvSpPr>
        <p:spPr>
          <a:xfrm>
            <a:off x="7591125" y="4107700"/>
            <a:ext cx="659699" cy="28379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/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Setup Payment Info</a:t>
            </a:r>
          </a:p>
        </p:txBody>
      </p:sp>
      <p:sp>
        <p:nvSpPr>
          <p:cNvPr id="293" name="Shape 293"/>
          <p:cNvSpPr txBox="1"/>
          <p:nvPr>
            <p:ph idx="1" type="body"/>
          </p:nvPr>
        </p:nvSpPr>
        <p:spPr>
          <a:xfrm>
            <a:off x="311700" y="1264600"/>
            <a:ext cx="8520599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Remind me later.</a:t>
            </a:r>
          </a:p>
        </p:txBody>
      </p:sp>
      <p:pic>
        <p:nvPicPr>
          <p:cNvPr descr="Screenshot_2016-02-05-07-44-41.png" id="294" name="Shape 2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0050" y="576225"/>
            <a:ext cx="3002249" cy="3991075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Shape 295"/>
          <p:cNvSpPr/>
          <p:nvPr/>
        </p:nvSpPr>
        <p:spPr>
          <a:xfrm>
            <a:off x="5323575" y="2734925"/>
            <a:ext cx="990299" cy="46139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6" name="Shape 296"/>
          <p:cNvSpPr/>
          <p:nvPr/>
        </p:nvSpPr>
        <p:spPr>
          <a:xfrm>
            <a:off x="6340750" y="2918825"/>
            <a:ext cx="107100" cy="93599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/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Account action		</a:t>
            </a:r>
          </a:p>
        </p:txBody>
      </p:sp>
      <p:sp>
        <p:nvSpPr>
          <p:cNvPr id="302" name="Shape 302"/>
          <p:cNvSpPr txBox="1"/>
          <p:nvPr>
            <p:ph idx="1" type="body"/>
          </p:nvPr>
        </p:nvSpPr>
        <p:spPr>
          <a:xfrm>
            <a:off x="345150" y="1242475"/>
            <a:ext cx="8520599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Account action required. 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This step will allow the device to 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enable security policies required 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by the BPS domain. This option can be found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by swiping down from the top of the tablet.</a:t>
            </a:r>
          </a:p>
        </p:txBody>
      </p:sp>
      <p:pic>
        <p:nvPicPr>
          <p:cNvPr descr="Screenshot_20160129-094043.png" id="303" name="Shape 3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6000" y="613525"/>
            <a:ext cx="2959749" cy="3916449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Shape 304"/>
          <p:cNvSpPr/>
          <p:nvPr/>
        </p:nvSpPr>
        <p:spPr>
          <a:xfrm>
            <a:off x="5317400" y="682225"/>
            <a:ext cx="775799" cy="1036800"/>
          </a:xfrm>
          <a:prstGeom prst="downArrowCallout">
            <a:avLst>
              <a:gd fmla="val 25000" name="adj1"/>
              <a:gd fmla="val 25000" name="adj2"/>
              <a:gd fmla="val 25000" name="adj3"/>
              <a:gd fmla="val 64977" name="adj4"/>
            </a:avLst>
          </a:prstGeom>
          <a:solidFill>
            <a:srgbClr val="FF0000"/>
          </a:solidFill>
          <a:ln cap="flat" cmpd="sng" w="9525">
            <a:solidFill>
              <a:srgbClr val="BF9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000"/>
              <a:t>Swipe 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sz="1000"/>
              <a:t>down</a:t>
            </a:r>
          </a:p>
        </p:txBody>
      </p:sp>
      <p:sp>
        <p:nvSpPr>
          <p:cNvPr id="305" name="Shape 305"/>
          <p:cNvSpPr/>
          <p:nvPr/>
        </p:nvSpPr>
        <p:spPr>
          <a:xfrm>
            <a:off x="6922675" y="1210625"/>
            <a:ext cx="755699" cy="1036800"/>
          </a:xfrm>
          <a:prstGeom prst="upArrowCallout">
            <a:avLst>
              <a:gd fmla="val 25000" name="adj1"/>
              <a:gd fmla="val 25000" name="adj2"/>
              <a:gd fmla="val 25000" name="adj3"/>
              <a:gd fmla="val 64977" name="adj4"/>
            </a:avLst>
          </a:prstGeom>
          <a:solidFill>
            <a:srgbClr val="FF0000"/>
          </a:solidFill>
          <a:ln cap="flat" cmpd="sng" w="9525">
            <a:solidFill>
              <a:srgbClr val="BF9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000"/>
              <a:t>Select this option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/>
          <p:nvPr>
            <p:ph type="title"/>
          </p:nvPr>
        </p:nvSpPr>
        <p:spPr>
          <a:xfrm>
            <a:off x="311700" y="445025"/>
            <a:ext cx="8520599" cy="1340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Download Device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Management App</a:t>
            </a:r>
          </a:p>
        </p:txBody>
      </p:sp>
      <p:sp>
        <p:nvSpPr>
          <p:cNvPr id="311" name="Shape 311"/>
          <p:cNvSpPr txBox="1"/>
          <p:nvPr>
            <p:ph idx="1" type="body"/>
          </p:nvPr>
        </p:nvSpPr>
        <p:spPr>
          <a:xfrm>
            <a:off x="311700" y="1872800"/>
            <a:ext cx="8520599" cy="269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Install the “Google Apps Device Policy” app.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Touch download.</a:t>
            </a:r>
          </a:p>
        </p:txBody>
      </p:sp>
      <p:pic>
        <p:nvPicPr>
          <p:cNvPr descr="Screenshot_2016-02-03-15-02-31.png" id="312" name="Shape 3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0100" y="445025"/>
            <a:ext cx="2912199" cy="4124174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Shape 313"/>
          <p:cNvSpPr/>
          <p:nvPr/>
        </p:nvSpPr>
        <p:spPr>
          <a:xfrm>
            <a:off x="7364075" y="4079350"/>
            <a:ext cx="674100" cy="305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/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Standard Navigation Buttons</a:t>
            </a:r>
          </a:p>
        </p:txBody>
      </p:sp>
      <p:sp>
        <p:nvSpPr>
          <p:cNvPr id="84" name="Shape 84"/>
          <p:cNvSpPr txBox="1"/>
          <p:nvPr>
            <p:ph idx="1" type="body"/>
          </p:nvPr>
        </p:nvSpPr>
        <p:spPr>
          <a:xfrm>
            <a:off x="311700" y="1266325"/>
            <a:ext cx="8520599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200000"/>
              </a:lnSpc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>
              <a:lnSpc>
                <a:spcPct val="200000"/>
              </a:lnSpc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indent="457200" lvl="0" marL="914400" rtl="0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>
                <a:solidFill>
                  <a:srgbClr val="000000"/>
                </a:solidFill>
              </a:rPr>
              <a:t>Previous Screen (back)</a:t>
            </a:r>
          </a:p>
          <a:p>
            <a:pPr indent="457200" lvl="0" marL="914400" rtl="0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>
                <a:solidFill>
                  <a:srgbClr val="000000"/>
                </a:solidFill>
              </a:rPr>
              <a:t>Remove keyboard </a:t>
            </a:r>
          </a:p>
          <a:p>
            <a:pPr indent="457200" lvl="0" marL="914400" rtl="0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>
                <a:solidFill>
                  <a:srgbClr val="000000"/>
                </a:solidFill>
              </a:rPr>
              <a:t>(back arrow points down)</a:t>
            </a:r>
          </a:p>
        </p:txBody>
      </p:sp>
      <p:pic>
        <p:nvPicPr>
          <p:cNvPr descr="nexus_7_2013_lolipop.jpg" id="85" name="Shape 85"/>
          <p:cNvPicPr preferRelativeResize="0"/>
          <p:nvPr/>
        </p:nvPicPr>
        <p:blipFill rotWithShape="1">
          <a:blip r:embed="rId3">
            <a:alphaModFix/>
          </a:blip>
          <a:srcRect b="2892" l="28204" r="28209" t="2901"/>
          <a:stretch/>
        </p:blipFill>
        <p:spPr>
          <a:xfrm>
            <a:off x="5157675" y="514350"/>
            <a:ext cx="2270249" cy="4114799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Shape 86"/>
          <p:cNvSpPr/>
          <p:nvPr/>
        </p:nvSpPr>
        <p:spPr>
          <a:xfrm rot="1580649">
            <a:off x="4373927" y="3676570"/>
            <a:ext cx="1461594" cy="8761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7" name="Shape 87"/>
          <p:cNvSpPr txBox="1"/>
          <p:nvPr/>
        </p:nvSpPr>
        <p:spPr>
          <a:xfrm>
            <a:off x="7456200" y="2773925"/>
            <a:ext cx="1376100" cy="7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800">
                <a:latin typeface="Open Sans"/>
                <a:ea typeface="Open Sans"/>
                <a:cs typeface="Open Sans"/>
                <a:sym typeface="Open Sans"/>
              </a:rPr>
              <a:t>Recent apps</a:t>
            </a:r>
          </a:p>
        </p:txBody>
      </p:sp>
      <p:sp>
        <p:nvSpPr>
          <p:cNvPr id="88" name="Shape 88"/>
          <p:cNvSpPr/>
          <p:nvPr/>
        </p:nvSpPr>
        <p:spPr>
          <a:xfrm rot="7984991">
            <a:off x="6580717" y="3607025"/>
            <a:ext cx="1109859" cy="8510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" name="Shape 89"/>
          <p:cNvSpPr txBox="1"/>
          <p:nvPr/>
        </p:nvSpPr>
        <p:spPr>
          <a:xfrm>
            <a:off x="5845850" y="2514875"/>
            <a:ext cx="865500" cy="553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2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800">
                <a:latin typeface="Open Sans"/>
                <a:ea typeface="Open Sans"/>
                <a:cs typeface="Open Sans"/>
                <a:sym typeface="Open Sans"/>
              </a:rPr>
              <a:t>Home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" name="Shape 90"/>
          <p:cNvSpPr/>
          <p:nvPr/>
        </p:nvSpPr>
        <p:spPr>
          <a:xfrm>
            <a:off x="6228950" y="2922925"/>
            <a:ext cx="99300" cy="1064399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1" name="Shape 91"/>
          <p:cNvSpPr/>
          <p:nvPr/>
        </p:nvSpPr>
        <p:spPr>
          <a:xfrm rot="10800000">
            <a:off x="4426494" y="4185650"/>
            <a:ext cx="291000" cy="170400"/>
          </a:xfrm>
          <a:prstGeom prst="triangle">
            <a:avLst>
              <a:gd fmla="val 50000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2" name="Shape 92"/>
          <p:cNvSpPr txBox="1"/>
          <p:nvPr/>
        </p:nvSpPr>
        <p:spPr>
          <a:xfrm>
            <a:off x="7714950" y="1837475"/>
            <a:ext cx="1057200" cy="4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1200"/>
              <a:t>Volume Control</a:t>
            </a:r>
          </a:p>
        </p:txBody>
      </p:sp>
      <p:sp>
        <p:nvSpPr>
          <p:cNvPr id="93" name="Shape 93"/>
          <p:cNvSpPr txBox="1"/>
          <p:nvPr/>
        </p:nvSpPr>
        <p:spPr>
          <a:xfrm>
            <a:off x="7714950" y="1443625"/>
            <a:ext cx="1057200" cy="4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200"/>
              <a:t>Power</a:t>
            </a:r>
          </a:p>
        </p:txBody>
      </p:sp>
      <p:sp>
        <p:nvSpPr>
          <p:cNvPr id="94" name="Shape 94"/>
          <p:cNvSpPr/>
          <p:nvPr/>
        </p:nvSpPr>
        <p:spPr>
          <a:xfrm rot="-2622044">
            <a:off x="7364015" y="1660112"/>
            <a:ext cx="411641" cy="404431"/>
          </a:xfrm>
          <a:prstGeom prst="leftUpArrow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/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Agree to Policy	</a:t>
            </a:r>
          </a:p>
        </p:txBody>
      </p:sp>
      <p:sp>
        <p:nvSpPr>
          <p:cNvPr id="319" name="Shape 319"/>
          <p:cNvSpPr txBox="1"/>
          <p:nvPr>
            <p:ph idx="1" type="body"/>
          </p:nvPr>
        </p:nvSpPr>
        <p:spPr>
          <a:xfrm>
            <a:off x="311700" y="11287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Touch next to agree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then activate.</a:t>
            </a:r>
          </a:p>
        </p:txBody>
      </p:sp>
      <p:pic>
        <p:nvPicPr>
          <p:cNvPr descr="Screenshot_20160129-094053.png" id="320" name="Shape 3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3225" y="598325"/>
            <a:ext cx="2922900" cy="39468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shot_20160129-094100.png" id="321" name="Shape 3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9900" y="598325"/>
            <a:ext cx="2953049" cy="3946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/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Enforce Policy	</a:t>
            </a:r>
          </a:p>
        </p:txBody>
      </p:sp>
      <p:sp>
        <p:nvSpPr>
          <p:cNvPr id="327" name="Shape 327"/>
          <p:cNvSpPr txBox="1"/>
          <p:nvPr>
            <p:ph idx="1" type="body"/>
          </p:nvPr>
        </p:nvSpPr>
        <p:spPr>
          <a:xfrm>
            <a:off x="405325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Enforce policy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Select option the device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password must have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at least 4 characters.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Screenshot_20160129-094105.png" id="328" name="Shape 3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3550" y="702300"/>
            <a:ext cx="2809199" cy="3866572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Shape 329"/>
          <p:cNvSpPr/>
          <p:nvPr/>
        </p:nvSpPr>
        <p:spPr>
          <a:xfrm>
            <a:off x="4601550" y="4073325"/>
            <a:ext cx="782699" cy="36779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Screenshot_2016-02-04-19-27-27.png" id="330" name="Shape 3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3100" y="702299"/>
            <a:ext cx="2809199" cy="3866572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Shape 331"/>
          <p:cNvSpPr/>
          <p:nvPr/>
        </p:nvSpPr>
        <p:spPr>
          <a:xfrm>
            <a:off x="8081725" y="1744525"/>
            <a:ext cx="844199" cy="367799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/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PIN	</a:t>
            </a:r>
          </a:p>
        </p:txBody>
      </p:sp>
      <p:sp>
        <p:nvSpPr>
          <p:cNvPr id="337" name="Shape 337"/>
          <p:cNvSpPr txBox="1"/>
          <p:nvPr>
            <p:ph idx="1" type="body"/>
          </p:nvPr>
        </p:nvSpPr>
        <p:spPr>
          <a:xfrm>
            <a:off x="311700" y="1266175"/>
            <a:ext cx="8520599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Enter 4 digit secure PIN twice.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Screenshot_20160202-144936.png" id="338" name="Shape 3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6100" y="662175"/>
            <a:ext cx="2816198" cy="39067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Shape 339"/>
          <p:cNvSpPr/>
          <p:nvPr/>
        </p:nvSpPr>
        <p:spPr>
          <a:xfrm>
            <a:off x="6439200" y="1756300"/>
            <a:ext cx="1069200" cy="495299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 txBox="1"/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Hide Notifications</a:t>
            </a:r>
          </a:p>
        </p:txBody>
      </p:sp>
      <p:sp>
        <p:nvSpPr>
          <p:cNvPr id="345" name="Shape 345"/>
          <p:cNvSpPr txBox="1"/>
          <p:nvPr>
            <p:ph idx="1" type="body"/>
          </p:nvPr>
        </p:nvSpPr>
        <p:spPr>
          <a:xfrm>
            <a:off x="311700" y="1259625"/>
            <a:ext cx="8520599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Touch the button to hide 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sensitive notification content.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Done.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Make sure all policies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are checked.</a:t>
            </a:r>
          </a:p>
        </p:txBody>
      </p:sp>
      <p:pic>
        <p:nvPicPr>
          <p:cNvPr descr="Screenshot_2016-02-03-13-52-02.png" id="346" name="Shape 3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1750" y="676275"/>
            <a:ext cx="2605250" cy="38860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shot_20160129-094146.png" id="347" name="Shape 3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4650" y="681250"/>
            <a:ext cx="2605250" cy="3886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/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Policies complete</a:t>
            </a:r>
          </a:p>
        </p:txBody>
      </p:sp>
      <p:sp>
        <p:nvSpPr>
          <p:cNvPr id="353" name="Shape 353"/>
          <p:cNvSpPr txBox="1"/>
          <p:nvPr>
            <p:ph idx="1" type="body"/>
          </p:nvPr>
        </p:nvSpPr>
        <p:spPr>
          <a:xfrm>
            <a:off x="311700" y="1266325"/>
            <a:ext cx="8520599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All policies are marked complete next and done.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Touch home screen icon to return.</a:t>
            </a:r>
          </a:p>
        </p:txBody>
      </p:sp>
      <p:pic>
        <p:nvPicPr>
          <p:cNvPr descr="Screenshot_20160129-094146.png" id="354" name="Shape 3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2300" y="688925"/>
            <a:ext cx="3039998" cy="387995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Shape 355"/>
          <p:cNvSpPr/>
          <p:nvPr/>
        </p:nvSpPr>
        <p:spPr>
          <a:xfrm rot="2446693">
            <a:off x="6612084" y="4041209"/>
            <a:ext cx="737675" cy="32630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/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Choose Language</a:t>
            </a:r>
          </a:p>
        </p:txBody>
      </p:sp>
      <p:sp>
        <p:nvSpPr>
          <p:cNvPr id="100" name="Shape 100"/>
          <p:cNvSpPr txBox="1"/>
          <p:nvPr>
            <p:ph idx="1" type="body"/>
          </p:nvPr>
        </p:nvSpPr>
        <p:spPr>
          <a:xfrm>
            <a:off x="311700" y="1266325"/>
            <a:ext cx="8520599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Choose the language that you would like.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Touch the arrow.</a:t>
            </a:r>
          </a:p>
        </p:txBody>
      </p:sp>
      <p:pic>
        <p:nvPicPr>
          <p:cNvPr descr="Screenshot_1970-11-08-16-02-13.png" id="101" name="Shape 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5925" y="662900"/>
            <a:ext cx="2946375" cy="3906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/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Select Wireless 	</a:t>
            </a:r>
          </a:p>
        </p:txBody>
      </p:sp>
      <p:sp>
        <p:nvSpPr>
          <p:cNvPr id="107" name="Shape 107"/>
          <p:cNvSpPr txBox="1"/>
          <p:nvPr>
            <p:ph idx="1" type="body"/>
          </p:nvPr>
        </p:nvSpPr>
        <p:spPr>
          <a:xfrm>
            <a:off x="351825" y="1299750"/>
            <a:ext cx="8520599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Select to connect to </a:t>
            </a:r>
            <a:r>
              <a:rPr i="1" lang="en"/>
              <a:t>guest</a:t>
            </a:r>
            <a:r>
              <a:rPr lang="en"/>
              <a:t> wireless</a:t>
            </a:r>
          </a:p>
        </p:txBody>
      </p:sp>
      <p:pic>
        <p:nvPicPr>
          <p:cNvPr descr="Screenshot_1970-11-08-16-02-19.png" id="108" name="Shape 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9050" y="611375"/>
            <a:ext cx="3013251" cy="3991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Shape 109"/>
          <p:cNvSpPr/>
          <p:nvPr/>
        </p:nvSpPr>
        <p:spPr>
          <a:xfrm>
            <a:off x="5544825" y="1986500"/>
            <a:ext cx="729000" cy="327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/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Tap &amp; Go	</a:t>
            </a:r>
          </a:p>
        </p:txBody>
      </p:sp>
      <p:sp>
        <p:nvSpPr>
          <p:cNvPr id="115" name="Shape 115"/>
          <p:cNvSpPr txBox="1"/>
          <p:nvPr>
            <p:ph idx="1" type="body"/>
          </p:nvPr>
        </p:nvSpPr>
        <p:spPr>
          <a:xfrm>
            <a:off x="311700" y="1255075"/>
            <a:ext cx="8520599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This step is for moving 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information from an existing tablet.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Skip.</a:t>
            </a:r>
          </a:p>
        </p:txBody>
      </p:sp>
      <p:pic>
        <p:nvPicPr>
          <p:cNvPr descr="Screenshot_2016-02-03-13-43-26.png" id="116" name="Shape 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2300" y="566700"/>
            <a:ext cx="3039998" cy="3991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Shape 117"/>
          <p:cNvSpPr/>
          <p:nvPr/>
        </p:nvSpPr>
        <p:spPr>
          <a:xfrm>
            <a:off x="7618275" y="4253925"/>
            <a:ext cx="695700" cy="303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/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Please skip initial Google sign-in</a:t>
            </a:r>
          </a:p>
        </p:txBody>
      </p:sp>
      <p:sp>
        <p:nvSpPr>
          <p:cNvPr id="123" name="Shape 123"/>
          <p:cNvSpPr txBox="1"/>
          <p:nvPr>
            <p:ph idx="1" type="body"/>
          </p:nvPr>
        </p:nvSpPr>
        <p:spPr>
          <a:xfrm>
            <a:off x="358525" y="118582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Please do not sign in to Google yet. We will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complete this step later.</a:t>
            </a:r>
          </a:p>
        </p:txBody>
      </p:sp>
      <p:pic>
        <p:nvPicPr>
          <p:cNvPr descr="Screenshot_20160129-093545.png" id="124" name="Shape 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1375" y="675550"/>
            <a:ext cx="2810925" cy="3893323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Shape 125"/>
          <p:cNvSpPr/>
          <p:nvPr/>
        </p:nvSpPr>
        <p:spPr>
          <a:xfrm>
            <a:off x="7678475" y="4294050"/>
            <a:ext cx="662099" cy="308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Confirm Skip	</a:t>
            </a:r>
          </a:p>
        </p:txBody>
      </p:sp>
      <p:sp>
        <p:nvSpPr>
          <p:cNvPr id="131" name="Shape 131"/>
          <p:cNvSpPr txBox="1"/>
          <p:nvPr>
            <p:ph idx="1" type="body"/>
          </p:nvPr>
        </p:nvSpPr>
        <p:spPr>
          <a:xfrm>
            <a:off x="3585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This window wants us to confirm we are skipping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the Google sign in.</a:t>
            </a:r>
          </a:p>
        </p:txBody>
      </p:sp>
      <p:pic>
        <p:nvPicPr>
          <p:cNvPr descr="Screenshot_20160129-093555.png" id="132" name="Shape 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0175" y="655475"/>
            <a:ext cx="2732124" cy="3946248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Shape 133"/>
          <p:cNvSpPr/>
          <p:nvPr/>
        </p:nvSpPr>
        <p:spPr>
          <a:xfrm>
            <a:off x="8280450" y="3190450"/>
            <a:ext cx="347700" cy="6219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/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Enter Your User Name	</a:t>
            </a:r>
          </a:p>
        </p:txBody>
      </p:sp>
      <p:sp>
        <p:nvSpPr>
          <p:cNvPr id="139" name="Shape 139"/>
          <p:cNvSpPr txBox="1"/>
          <p:nvPr>
            <p:ph idx="1" type="body"/>
          </p:nvPr>
        </p:nvSpPr>
        <p:spPr>
          <a:xfrm>
            <a:off x="311700" y="1266325"/>
            <a:ext cx="8520599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This will be the name used to identify users on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the device. This will be important to devices that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will have more than one user.</a:t>
            </a:r>
          </a:p>
        </p:txBody>
      </p:sp>
      <p:pic>
        <p:nvPicPr>
          <p:cNvPr descr="Screenshot_20160129-093618.png" id="140" name="Shape 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9700" y="688925"/>
            <a:ext cx="2812599" cy="3879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Shape 141"/>
          <p:cNvSpPr/>
          <p:nvPr/>
        </p:nvSpPr>
        <p:spPr>
          <a:xfrm>
            <a:off x="7711900" y="4314125"/>
            <a:ext cx="595500" cy="28769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